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70" r:id="rId11"/>
    <p:sldId id="268" r:id="rId12"/>
    <p:sldId id="272" r:id="rId13"/>
    <p:sldId id="271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7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Ohio Power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5A9-45F8-B901-9C2598C0F8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A9-45F8-B901-9C2598C0F8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5A9-45F8-B901-9C2598C0F8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A9-45F8-B901-9C2598C0F82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5A9-45F8-B901-9C2598C0F8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Renewables</c:v>
                </c:pt>
                <c:pt idx="1">
                  <c:v>Petroleum</c:v>
                </c:pt>
                <c:pt idx="2">
                  <c:v>Nuclear</c:v>
                </c:pt>
                <c:pt idx="3">
                  <c:v>Natural gas</c:v>
                </c:pt>
                <c:pt idx="4">
                  <c:v>Coal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2.1999999999999999E-2</c:v>
                </c:pt>
                <c:pt idx="1">
                  <c:v>0.01</c:v>
                </c:pt>
                <c:pt idx="2">
                  <c:v>0.1356</c:v>
                </c:pt>
                <c:pt idx="3">
                  <c:v>0.24179999999999999</c:v>
                </c:pt>
                <c:pt idx="4">
                  <c:v>0.59760000000000002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5A9-45F8-B901-9C2598C0F82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17" Type="http://schemas.openxmlformats.org/officeDocument/2006/relationships/image" Target="../media/image23.wmf"/><Relationship Id="rId2" Type="http://schemas.openxmlformats.org/officeDocument/2006/relationships/image" Target="../media/image8.wmf"/><Relationship Id="rId16" Type="http://schemas.openxmlformats.org/officeDocument/2006/relationships/image" Target="../media/image22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17" Type="http://schemas.openxmlformats.org/officeDocument/2006/relationships/image" Target="../media/image23.wmf"/><Relationship Id="rId2" Type="http://schemas.openxmlformats.org/officeDocument/2006/relationships/image" Target="../media/image8.wmf"/><Relationship Id="rId16" Type="http://schemas.openxmlformats.org/officeDocument/2006/relationships/image" Target="../media/image22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3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1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83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41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38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60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8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5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1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3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7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7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4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6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naquaponics.blogspot.com/2016/08/hydroponic-gardening-at-disney-epcot.html" TargetMode="External"/><Relationship Id="rId13" Type="http://schemas.openxmlformats.org/officeDocument/2006/relationships/hyperlink" Target="http://sustainablecities.org.nz/wp-content/uploads/Martinot_CSC_Sep12_pt2.pdf" TargetMode="External"/><Relationship Id="rId3" Type="http://schemas.openxmlformats.org/officeDocument/2006/relationships/hyperlink" Target="https://www.google.com/sunroof" TargetMode="External"/><Relationship Id="rId7" Type="http://schemas.openxmlformats.org/officeDocument/2006/relationships/hyperlink" Target="https://earth.nullschool.net/" TargetMode="External"/><Relationship Id="rId12" Type="http://schemas.openxmlformats.org/officeDocument/2006/relationships/hyperlink" Target="http://libraryresources.unog.ch/sdgs" TargetMode="External"/><Relationship Id="rId2" Type="http://schemas.openxmlformats.org/officeDocument/2006/relationships/hyperlink" Target="http://pvwatts.nrel.gov/pvwatts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ntchicago.org/" TargetMode="External"/><Relationship Id="rId11" Type="http://schemas.openxmlformats.org/officeDocument/2006/relationships/hyperlink" Target="https://www.puco.ohio.gov/be-informed/consumer-topics/how-does-ohio-generate-electricity/" TargetMode="External"/><Relationship Id="rId5" Type="http://schemas.openxmlformats.org/officeDocument/2006/relationships/hyperlink" Target="http://web.mit.edu/nature/projects_12/pdfs/Yarina_RepurposedVerticalFarms.pdf" TargetMode="External"/><Relationship Id="rId15" Type="http://schemas.openxmlformats.org/officeDocument/2006/relationships/hyperlink" Target="http://www.indiatimes.com/news/india/bengaluru-gets-its-1st-vertical-garden-to-curb-pollution-it-already-has-over-3-500-plants-273733.html" TargetMode="External"/><Relationship Id="rId10" Type="http://schemas.openxmlformats.org/officeDocument/2006/relationships/hyperlink" Target="http://architek.com/products/vertical-gardens" TargetMode="External"/><Relationship Id="rId4" Type="http://schemas.openxmlformats.org/officeDocument/2006/relationships/hyperlink" Target="http://www.undp.org/content/undp/en/home/sustainable-development-goals.html" TargetMode="External"/><Relationship Id="rId9" Type="http://schemas.openxmlformats.org/officeDocument/2006/relationships/hyperlink" Target="http://thephotogardenbee.com/2010/01/05/aeroponics-gardens-at-epcot-part-iii-the-land/" TargetMode="External"/><Relationship Id="rId14" Type="http://schemas.openxmlformats.org/officeDocument/2006/relationships/hyperlink" Target="http://www.leedco.org/resources/links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15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3.wmf"/><Relationship Id="rId25" Type="http://schemas.openxmlformats.org/officeDocument/2006/relationships/image" Target="../media/image17.wmf"/><Relationship Id="rId33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23.wmf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4.wmf"/><Relationship Id="rId31" Type="http://schemas.openxmlformats.org/officeDocument/2006/relationships/image" Target="../media/image2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8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22.wmf"/><Relationship Id="rId8" Type="http://schemas.openxmlformats.org/officeDocument/2006/relationships/oleObject" Target="../embeddings/oleObject3.bin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11.bin"/><Relationship Id="rId39" Type="http://schemas.openxmlformats.org/officeDocument/2006/relationships/image" Target="../media/image23.wmf"/><Relationship Id="rId21" Type="http://schemas.openxmlformats.org/officeDocument/2006/relationships/image" Target="../media/image14.wmf"/><Relationship Id="rId34" Type="http://schemas.openxmlformats.org/officeDocument/2006/relationships/oleObject" Target="../embeddings/oleObject15.bin"/><Relationship Id="rId7" Type="http://schemas.openxmlformats.org/officeDocument/2006/relationships/image" Target="../media/image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2.wmf"/><Relationship Id="rId25" Type="http://schemas.openxmlformats.org/officeDocument/2006/relationships/image" Target="../media/image16.wmf"/><Relationship Id="rId33" Type="http://schemas.openxmlformats.org/officeDocument/2006/relationships/image" Target="../media/image20.wmf"/><Relationship Id="rId38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22.wmf"/><Relationship Id="rId5" Type="http://schemas.openxmlformats.org/officeDocument/2006/relationships/image" Target="../media/image24.png"/><Relationship Id="rId15" Type="http://schemas.openxmlformats.org/officeDocument/2006/relationships/image" Target="../media/image11.wmf"/><Relationship Id="rId23" Type="http://schemas.openxmlformats.org/officeDocument/2006/relationships/image" Target="../media/image15.wmf"/><Relationship Id="rId28" Type="http://schemas.openxmlformats.org/officeDocument/2006/relationships/oleObject" Target="../embeddings/oleObject12.bin"/><Relationship Id="rId36" Type="http://schemas.openxmlformats.org/officeDocument/2006/relationships/oleObject" Target="../embeddings/oleObject16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3.wmf"/><Relationship Id="rId31" Type="http://schemas.openxmlformats.org/officeDocument/2006/relationships/image" Target="../media/image19.wmf"/><Relationship Id="rId4" Type="http://schemas.microsoft.com/office/2007/relationships/hdphoto" Target="../media/hdphoto3.wdp"/><Relationship Id="rId9" Type="http://schemas.openxmlformats.org/officeDocument/2006/relationships/image" Target="../media/image8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17.wmf"/><Relationship Id="rId30" Type="http://schemas.openxmlformats.org/officeDocument/2006/relationships/oleObject" Target="../embeddings/oleObject13.bin"/><Relationship Id="rId35" Type="http://schemas.openxmlformats.org/officeDocument/2006/relationships/image" Target="../media/image21.wmf"/><Relationship Id="rId8" Type="http://schemas.openxmlformats.org/officeDocument/2006/relationships/oleObject" Target="../embeddings/oleObject19.bin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6.png"/><Relationship Id="rId4" Type="http://schemas.openxmlformats.org/officeDocument/2006/relationships/image" Target="../media/image8.wmf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as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urbineProject v5">
            <a:hlinkClick r:id="" action="ppaction://media"/>
            <a:extLst>
              <a:ext uri="{FF2B5EF4-FFF2-40B4-BE49-F238E27FC236}">
                <a16:creationId xmlns:a16="http://schemas.microsoft.com/office/drawing/2014/main" id="{A5098A5C-8F7B-4579-A084-8E441ECDD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CA3E9-928B-458B-B792-3418F59DB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7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8170-F83D-445F-9765-3F92CF0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Supplemental Energy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199EB-E596-4EBA-AA63-F49BF71B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Solar</a:t>
            </a:r>
          </a:p>
          <a:p>
            <a:pPr lvl="1"/>
            <a:r>
              <a:rPr lang="en-US" sz="1800" dirty="0"/>
              <a:t>Inexpensive, and can be placed on many buildings and rooftops in the city</a:t>
            </a:r>
          </a:p>
          <a:p>
            <a:pPr lvl="1"/>
            <a:r>
              <a:rPr lang="en-US" sz="1800" dirty="0"/>
              <a:t>We don’t have the best weather and sunlight amounts in Cleveland</a:t>
            </a:r>
          </a:p>
          <a:p>
            <a:r>
              <a:rPr lang="en-US" sz="2000" dirty="0"/>
              <a:t>Nuclear</a:t>
            </a:r>
          </a:p>
          <a:p>
            <a:pPr lvl="1"/>
            <a:r>
              <a:rPr lang="en-US" sz="1800" dirty="0"/>
              <a:t>A huge amount of base load power available</a:t>
            </a:r>
          </a:p>
          <a:p>
            <a:pPr lvl="1"/>
            <a:r>
              <a:rPr lang="en-US" sz="1800" dirty="0"/>
              <a:t>No one wants one in their backyard</a:t>
            </a:r>
          </a:p>
          <a:p>
            <a:pPr lvl="1"/>
            <a:r>
              <a:rPr lang="en-US" sz="1800" dirty="0"/>
              <a:t>Continued uncertainty around used fissile material disposal</a:t>
            </a:r>
          </a:p>
          <a:p>
            <a:pPr lvl="2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92B85-59F4-4A5D-8C26-198EB268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5" y="2743196"/>
            <a:ext cx="10654989" cy="37115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Solar Location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An 11,064 sq. foot roof will provide ~241,332 kWh per Year (~$28,645)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C7AA-8CDD-4EAA-A1AC-4EB00ED3A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9BE88BFC-D324-41C8-AD3A-52A9A4DCD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5CD53-C3DB-4FDA-A560-78C3EBB62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88BD9-5C43-47F5-B5D9-35767EE9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4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504891" cy="1320800"/>
          </a:xfrm>
        </p:spPr>
        <p:txBody>
          <a:bodyPr>
            <a:normAutofit/>
          </a:bodyPr>
          <a:lstStyle/>
          <a:p>
            <a:r>
              <a:rPr lang="en-US" sz="4000" dirty="0"/>
              <a:t>Vertical Farming – Food Sustainability</a:t>
            </a:r>
          </a:p>
        </p:txBody>
      </p:sp>
      <p:pic>
        <p:nvPicPr>
          <p:cNvPr id="15" name="Content Placeholder 14" descr="A row of trees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20" y="1375880"/>
            <a:ext cx="6817496" cy="53835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0DEC9-406D-42ED-B2FC-B93D9E5E9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88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Greenhouse Urban 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Start up costs depend on size, access to sunlight, energy source</a:t>
            </a:r>
          </a:p>
          <a:p>
            <a:pPr lvl="1"/>
            <a:r>
              <a:rPr lang="en-US" sz="1800" dirty="0"/>
              <a:t>Water circulation</a:t>
            </a:r>
          </a:p>
          <a:p>
            <a:pPr lvl="1"/>
            <a:r>
              <a:rPr lang="en-US" sz="1800" dirty="0"/>
              <a:t>Cooling</a:t>
            </a:r>
          </a:p>
          <a:p>
            <a:pPr lvl="1"/>
            <a:r>
              <a:rPr lang="en-US" sz="1800" dirty="0"/>
              <a:t>LEDs</a:t>
            </a:r>
          </a:p>
          <a:p>
            <a:pPr lvl="1"/>
            <a:r>
              <a:rPr lang="en-US" sz="1800" dirty="0"/>
              <a:t>Equipment</a:t>
            </a:r>
          </a:p>
          <a:p>
            <a:pPr lvl="1"/>
            <a:r>
              <a:rPr lang="en-US" sz="1800" dirty="0"/>
              <a:t>Labor costs</a:t>
            </a:r>
          </a:p>
          <a:p>
            <a:r>
              <a:rPr lang="en-US" sz="2000" dirty="0"/>
              <a:t>One estimation for brand new facility ~$100 million</a:t>
            </a:r>
          </a:p>
          <a:p>
            <a:r>
              <a:rPr lang="en-US" sz="2000" dirty="0"/>
              <a:t>The Plant in Chicago: $1.7 million in grant </a:t>
            </a:r>
          </a:p>
          <a:p>
            <a:pPr lvl="1"/>
            <a:r>
              <a:rPr lang="en-US" sz="1800" dirty="0"/>
              <a:t>4-storey reclaimed building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77E7E-9666-452C-92F5-C53410F1C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Opportunity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Vertical Farms operating typically for-profit</a:t>
            </a:r>
          </a:p>
          <a:p>
            <a:r>
              <a:rPr lang="en-US" sz="2000" dirty="0"/>
              <a:t>Recommend government subsidy to encourage vertical farming endeavors</a:t>
            </a:r>
          </a:p>
          <a:p>
            <a:pPr lvl="1"/>
            <a:r>
              <a:rPr lang="en-US" sz="1800" dirty="0"/>
              <a:t>Like grant in Chicago, The Plant </a:t>
            </a:r>
          </a:p>
          <a:p>
            <a:r>
              <a:rPr lang="en-US" sz="2000" dirty="0"/>
              <a:t>Anticipates rapid urbanization</a:t>
            </a:r>
          </a:p>
          <a:p>
            <a:r>
              <a:rPr lang="en-US" sz="2000" dirty="0"/>
              <a:t>Double output per square foot</a:t>
            </a:r>
          </a:p>
          <a:p>
            <a:r>
              <a:rPr lang="en-US" sz="2000" dirty="0"/>
              <a:t>Cleaning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12729-92C6-40A0-BBB0-0A6A67B21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48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1B96A2E6-3B24-40ED-A560-8B1DB143E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AEA5F9-0E22-495A-99BC-9E190B8023A8}"/>
              </a:ext>
            </a:extLst>
          </p:cNvPr>
          <p:cNvGrpSpPr/>
          <p:nvPr/>
        </p:nvGrpSpPr>
        <p:grpSpPr>
          <a:xfrm>
            <a:off x="2175329" y="-67853"/>
            <a:ext cx="9847588" cy="5779167"/>
            <a:chOff x="2175329" y="-67853"/>
            <a:chExt cx="9847588" cy="577916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A249A3-2688-46B2-8B9E-62DFB9C48F0B}"/>
                </a:ext>
              </a:extLst>
            </p:cNvPr>
            <p:cNvGrpSpPr/>
            <p:nvPr/>
          </p:nvGrpSpPr>
          <p:grpSpPr>
            <a:xfrm>
              <a:off x="4316889" y="2007393"/>
              <a:ext cx="7706028" cy="3591366"/>
              <a:chOff x="4316889" y="2007393"/>
              <a:chExt cx="7706028" cy="359136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F78ED59-6521-44B4-98E2-EE73CFD31A88}"/>
                  </a:ext>
                </a:extLst>
              </p:cNvPr>
              <p:cNvGrpSpPr/>
              <p:nvPr/>
            </p:nvGrpSpPr>
            <p:grpSpPr>
              <a:xfrm>
                <a:off x="5160168" y="2749153"/>
                <a:ext cx="382191" cy="283369"/>
                <a:chOff x="5160168" y="2749153"/>
                <a:chExt cx="382191" cy="283369"/>
              </a:xfrm>
            </p:grpSpPr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7D40F7B9-52FD-47FB-804E-1B944E8708D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EE0285C4-3DA8-4C38-9306-800A9E627AE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0170169C-D9CE-412C-89BB-6BA47A39DDA7}"/>
                    </a:ext>
                  </a:extLst>
                </p:cNvPr>
                <p:cNvCxnSpPr>
                  <a:cxnSpLocks/>
                  <a:stCxn id="4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39A3D5C-DD60-45C4-B521-81FC28FF1F6C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E4A89B4-6DF5-465D-B0B7-39567FCEAF29}"/>
                  </a:ext>
                </a:extLst>
              </p:cNvPr>
              <p:cNvGrpSpPr/>
              <p:nvPr/>
            </p:nvGrpSpPr>
            <p:grpSpPr>
              <a:xfrm>
                <a:off x="7149307" y="3922315"/>
                <a:ext cx="242093" cy="229394"/>
                <a:chOff x="5160168" y="2749153"/>
                <a:chExt cx="382191" cy="283369"/>
              </a:xfrm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5D053169-8032-4F27-86F0-D767D1724EF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30E40DCB-CBF4-4BCF-885A-EC492476333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B36168F-0B6C-4C4C-A919-CC3CDC0E30D6}"/>
                    </a:ext>
                  </a:extLst>
                </p:cNvPr>
                <p:cNvCxnSpPr>
                  <a:cxnSpLocks/>
                  <a:stCxn id="4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6EA87B2A-A774-48C2-A432-466A6BE5DD4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32986A5-2237-4E51-B571-E770727FCAF8}"/>
                  </a:ext>
                </a:extLst>
              </p:cNvPr>
              <p:cNvGrpSpPr/>
              <p:nvPr/>
            </p:nvGrpSpPr>
            <p:grpSpPr>
              <a:xfrm>
                <a:off x="7234152" y="3954122"/>
                <a:ext cx="242093" cy="229394"/>
                <a:chOff x="5160168" y="2749153"/>
                <a:chExt cx="382191" cy="283369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55FC46F-4360-4617-909E-2F60898FC0D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C848E93-F6CA-4889-A911-2CF6C22FCA7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BCB7B6E-4778-4A70-86C3-ED76AF7ED494}"/>
                    </a:ext>
                  </a:extLst>
                </p:cNvPr>
                <p:cNvCxnSpPr>
                  <a:cxnSpLocks/>
                  <a:stCxn id="4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54ECAED0-775F-4A1C-9B22-3EE36AE4418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A131449-0FD6-4960-8488-E19E5FC942DD}"/>
                  </a:ext>
                </a:extLst>
              </p:cNvPr>
              <p:cNvGrpSpPr/>
              <p:nvPr/>
            </p:nvGrpSpPr>
            <p:grpSpPr>
              <a:xfrm>
                <a:off x="7300520" y="3985192"/>
                <a:ext cx="242093" cy="229394"/>
                <a:chOff x="5160168" y="2749153"/>
                <a:chExt cx="382191" cy="283369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069E79C-CB17-4B33-9C0C-DC56EB2A9FC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B7A3CF3-00BE-4278-9ECC-7B5E896BCF8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9E058DC-FFB6-4D93-8C16-A5BCA31DFF15}"/>
                    </a:ext>
                  </a:extLst>
                </p:cNvPr>
                <p:cNvCxnSpPr>
                  <a:cxnSpLocks/>
                  <a:stCxn id="4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CD04FDE9-CB9F-4F22-BB52-32F7427F99FD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66D7D7-0108-45AA-9500-25EF0ACD25AF}"/>
                  </a:ext>
                </a:extLst>
              </p:cNvPr>
              <p:cNvGrpSpPr/>
              <p:nvPr/>
            </p:nvGrpSpPr>
            <p:grpSpPr>
              <a:xfrm>
                <a:off x="7568407" y="4099889"/>
                <a:ext cx="242093" cy="229394"/>
                <a:chOff x="5160168" y="2749153"/>
                <a:chExt cx="382191" cy="283369"/>
              </a:xfrm>
            </p:grpSpPr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00F9AB14-4B44-4F57-A2A6-A728431B733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4F4DEEF9-2C8D-486D-B5AA-9E187AB7701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67009D9F-F3B9-459F-9902-F369F7BC4F64}"/>
                    </a:ext>
                  </a:extLst>
                </p:cNvPr>
                <p:cNvCxnSpPr>
                  <a:cxnSpLocks/>
                  <a:stCxn id="4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08254D2F-DD2D-4F79-A789-251928346B4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7F836F-B9B8-4CEE-B765-31C6B3C69E92}"/>
                  </a:ext>
                </a:extLst>
              </p:cNvPr>
              <p:cNvGrpSpPr/>
              <p:nvPr/>
            </p:nvGrpSpPr>
            <p:grpSpPr>
              <a:xfrm>
                <a:off x="7648879" y="4129540"/>
                <a:ext cx="242093" cy="229394"/>
                <a:chOff x="5160168" y="2749153"/>
                <a:chExt cx="382191" cy="283369"/>
              </a:xfrm>
            </p:grpSpPr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F4A3CEC-D557-4E8C-AF40-D841A7FE94D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13A1480-8C84-437D-A788-CAD4B66BAF3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13595DE5-1B1C-408E-8937-4E04F54C14B0}"/>
                    </a:ext>
                  </a:extLst>
                </p:cNvPr>
                <p:cNvCxnSpPr>
                  <a:cxnSpLocks/>
                  <a:stCxn id="4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F257A322-A5E6-4E59-9420-6A707B18D42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B4BF034-F1E8-49D9-AF29-AF0DF2EE54A7}"/>
                  </a:ext>
                </a:extLst>
              </p:cNvPr>
              <p:cNvGrpSpPr/>
              <p:nvPr/>
            </p:nvGrpSpPr>
            <p:grpSpPr>
              <a:xfrm>
                <a:off x="7841725" y="4244237"/>
                <a:ext cx="242093" cy="229394"/>
                <a:chOff x="5160168" y="2749153"/>
                <a:chExt cx="382191" cy="283369"/>
              </a:xfrm>
            </p:grpSpPr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AA3FC3BC-5EFC-4C02-A2E2-D946DD58BCB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63D500C-875A-49DA-A1EA-B03B6D40E6F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2019C5E9-E085-4E99-B462-0AB06AF1CDD5}"/>
                    </a:ext>
                  </a:extLst>
                </p:cNvPr>
                <p:cNvCxnSpPr>
                  <a:cxnSpLocks/>
                  <a:stCxn id="4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288B4393-A089-42E9-AF89-4BD6C89F28E1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1A3C906-001A-401F-9A1F-5CF9D7F043BC}"/>
                  </a:ext>
                </a:extLst>
              </p:cNvPr>
              <p:cNvGrpSpPr/>
              <p:nvPr/>
            </p:nvGrpSpPr>
            <p:grpSpPr>
              <a:xfrm>
                <a:off x="7922197" y="4276044"/>
                <a:ext cx="242093" cy="229394"/>
                <a:chOff x="5160168" y="2749153"/>
                <a:chExt cx="382191" cy="283369"/>
              </a:xfrm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B703D464-FB54-4FF7-92D5-18C3051CCFF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278AC5D-590C-4611-A18E-8946BFEA240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5FCB44F4-817B-4FBD-AF4E-AF6B50935D4B}"/>
                    </a:ext>
                  </a:extLst>
                </p:cNvPr>
                <p:cNvCxnSpPr>
                  <a:cxnSpLocks/>
                  <a:stCxn id="4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EABE869-E396-4963-9E2B-3B814073829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4C3FAE1-D47C-475E-BF11-FFFDE116AAEF}"/>
                  </a:ext>
                </a:extLst>
              </p:cNvPr>
              <p:cNvGrpSpPr/>
              <p:nvPr/>
            </p:nvGrpSpPr>
            <p:grpSpPr>
              <a:xfrm>
                <a:off x="8003008" y="4307114"/>
                <a:ext cx="242093" cy="229394"/>
                <a:chOff x="5160168" y="2749153"/>
                <a:chExt cx="382191" cy="283369"/>
              </a:xfrm>
            </p:grpSpPr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D15DDBCC-6C6F-4061-B027-A4D952954B3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E261398-DE61-412A-B0F1-05995553C80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363B4BC-4ACE-493D-9523-AC8B332BA473}"/>
                    </a:ext>
                  </a:extLst>
                </p:cNvPr>
                <p:cNvCxnSpPr>
                  <a:cxnSpLocks/>
                  <a:stCxn id="4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37E8EDD2-3145-4B80-84EB-DC3A6EB2666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7417D6D-35DE-4D05-A9A6-0E8232D2102A}"/>
                  </a:ext>
                </a:extLst>
              </p:cNvPr>
              <p:cNvGrpSpPr/>
              <p:nvPr/>
            </p:nvGrpSpPr>
            <p:grpSpPr>
              <a:xfrm>
                <a:off x="8091037" y="43509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69F886FF-3EDC-479D-8449-7329D08E10D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4959554C-D4EE-441F-83D9-6909499F8FF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83F534-29A6-43CB-88E8-8B9A70306829}"/>
                    </a:ext>
                  </a:extLst>
                </p:cNvPr>
                <p:cNvCxnSpPr>
                  <a:cxnSpLocks/>
                  <a:stCxn id="3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91252915-8839-4B98-A6E6-F1A19C4E03A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7EDFE2-6A5D-46B4-9FD0-3DD4DD452EE1}"/>
                  </a:ext>
                </a:extLst>
              </p:cNvPr>
              <p:cNvGrpSpPr/>
              <p:nvPr/>
            </p:nvGrpSpPr>
            <p:grpSpPr>
              <a:xfrm>
                <a:off x="8185951" y="4390004"/>
                <a:ext cx="242093" cy="229394"/>
                <a:chOff x="5160168" y="2749153"/>
                <a:chExt cx="382191" cy="283369"/>
              </a:xfrm>
            </p:grpSpPr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C4B2AADA-7C3D-4B2A-814F-B37DA9599F2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C4481E21-0340-4DF0-B0FA-0414AF9535A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C928CB62-5EC7-4D72-B780-F3EC961DF197}"/>
                    </a:ext>
                  </a:extLst>
                </p:cNvPr>
                <p:cNvCxnSpPr>
                  <a:cxnSpLocks/>
                  <a:stCxn id="3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CE1CCA59-D9E1-459F-8C3F-8850E2994C6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9BA3ED8-524C-4E58-84F1-5861B3F2B769}"/>
                  </a:ext>
                </a:extLst>
              </p:cNvPr>
              <p:cNvGrpSpPr/>
              <p:nvPr/>
            </p:nvGrpSpPr>
            <p:grpSpPr>
              <a:xfrm>
                <a:off x="8269175" y="4429010"/>
                <a:ext cx="242093" cy="229394"/>
                <a:chOff x="5160168" y="2749153"/>
                <a:chExt cx="382191" cy="283369"/>
              </a:xfrm>
            </p:grpSpPr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DC909EA0-FCCC-4702-8040-195D9FE71AE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377BD49-3E0C-421A-AF7C-C095FEED2F7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95EE0A91-1720-4866-803F-ACC892D7AF88}"/>
                    </a:ext>
                  </a:extLst>
                </p:cNvPr>
                <p:cNvCxnSpPr>
                  <a:cxnSpLocks/>
                  <a:stCxn id="3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708210A3-A066-464D-A54C-79E66D982EE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FA2D2D0-62D7-4968-B54E-E44BC9DC8892}"/>
                  </a:ext>
                </a:extLst>
              </p:cNvPr>
              <p:cNvGrpSpPr/>
              <p:nvPr/>
            </p:nvGrpSpPr>
            <p:grpSpPr>
              <a:xfrm>
                <a:off x="8330091" y="4457925"/>
                <a:ext cx="242093" cy="229394"/>
                <a:chOff x="5160168" y="2749153"/>
                <a:chExt cx="382191" cy="283369"/>
              </a:xfrm>
            </p:grpSpPr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833D2E61-ECB8-4686-B594-AE30C2AC763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4D630FB-421D-4833-8914-62176AFE3F3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B55EA1E-10A4-470A-9857-0199E02F9A3D}"/>
                    </a:ext>
                  </a:extLst>
                </p:cNvPr>
                <p:cNvCxnSpPr>
                  <a:cxnSpLocks/>
                  <a:stCxn id="3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B032426C-1347-4813-97B2-1A77CF81609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F268EAA-C716-41CE-9D91-5E67F8427A34}"/>
                  </a:ext>
                </a:extLst>
              </p:cNvPr>
              <p:cNvGrpSpPr/>
              <p:nvPr/>
            </p:nvGrpSpPr>
            <p:grpSpPr>
              <a:xfrm>
                <a:off x="8516720" y="4550453"/>
                <a:ext cx="242093" cy="229394"/>
                <a:chOff x="5160168" y="2749153"/>
                <a:chExt cx="382191" cy="283369"/>
              </a:xfrm>
            </p:grpSpPr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41995076-0A12-46A9-A301-C2094E9E15A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85B7E579-4CC7-4781-A228-7A8EB764FFD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D12C0C63-B4F8-4D76-A785-6F88F9277EEF}"/>
                    </a:ext>
                  </a:extLst>
                </p:cNvPr>
                <p:cNvCxnSpPr>
                  <a:cxnSpLocks/>
                  <a:stCxn id="3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E83B92A6-1ECC-4F99-8362-5F7E0677E69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6DE7675-0F92-45B8-9EFC-24046C7F2826}"/>
                  </a:ext>
                </a:extLst>
              </p:cNvPr>
              <p:cNvGrpSpPr/>
              <p:nvPr/>
            </p:nvGrpSpPr>
            <p:grpSpPr>
              <a:xfrm>
                <a:off x="8592036" y="4591842"/>
                <a:ext cx="242093" cy="229394"/>
                <a:chOff x="5160168" y="2749153"/>
                <a:chExt cx="382191" cy="283369"/>
              </a:xfrm>
            </p:grpSpPr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2E857E05-153F-4DA7-953A-A6628EFB941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7210BDBA-0CAB-414A-B6A1-2080CC8F03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BF495BF8-E5B0-4C30-981C-35FDE131AA5E}"/>
                    </a:ext>
                  </a:extLst>
                </p:cNvPr>
                <p:cNvCxnSpPr>
                  <a:cxnSpLocks/>
                  <a:stCxn id="3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08BD5D0E-F061-44A9-8EED-5DB97D9B986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EBD3C92-7DB4-4988-ACE5-EC74CEDCB519}"/>
                  </a:ext>
                </a:extLst>
              </p:cNvPr>
              <p:cNvGrpSpPr/>
              <p:nvPr/>
            </p:nvGrpSpPr>
            <p:grpSpPr>
              <a:xfrm>
                <a:off x="8673067" y="4635725"/>
                <a:ext cx="242093" cy="229394"/>
                <a:chOff x="5160168" y="2749153"/>
                <a:chExt cx="382191" cy="283369"/>
              </a:xfrm>
            </p:grpSpPr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1117041D-B4AB-4C40-8F5A-8FCF4BF5DD8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6FC011D-F44A-4DBE-90A2-B4B0DCFF61E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38B7B922-0D4E-46C6-99DE-6379A289EA79}"/>
                    </a:ext>
                  </a:extLst>
                </p:cNvPr>
                <p:cNvCxnSpPr>
                  <a:cxnSpLocks/>
                  <a:stCxn id="3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475A428E-55E7-4C2A-9FFE-DBCF0D4067A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6A353D2-8A11-4424-8F3D-DB902D7FEC05}"/>
                  </a:ext>
                </a:extLst>
              </p:cNvPr>
              <p:cNvGrpSpPr/>
              <p:nvPr/>
            </p:nvGrpSpPr>
            <p:grpSpPr>
              <a:xfrm>
                <a:off x="8767442" y="4677198"/>
                <a:ext cx="242093" cy="229394"/>
                <a:chOff x="5160168" y="2749153"/>
                <a:chExt cx="382191" cy="283369"/>
              </a:xfrm>
            </p:grpSpPr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223E6FA2-0B63-42E7-AC10-82716DC5F26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4746019C-4F5D-4501-87A2-0186E0EF5DD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952194F7-D0C7-4E1F-BF7E-698C4C739771}"/>
                    </a:ext>
                  </a:extLst>
                </p:cNvPr>
                <p:cNvCxnSpPr>
                  <a:cxnSpLocks/>
                  <a:stCxn id="3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1BB6472-08F7-4C69-A450-D991DB36DEA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BAE231E-F4F5-4CF9-8614-DB90278316CC}"/>
                  </a:ext>
                </a:extLst>
              </p:cNvPr>
              <p:cNvGrpSpPr/>
              <p:nvPr/>
            </p:nvGrpSpPr>
            <p:grpSpPr>
              <a:xfrm>
                <a:off x="8855304" y="4713796"/>
                <a:ext cx="242093" cy="229394"/>
                <a:chOff x="5160168" y="2749153"/>
                <a:chExt cx="382191" cy="283369"/>
              </a:xfrm>
            </p:grpSpPr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59BBC28-389A-4486-8B72-87E4924EAA3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A366C31C-4FF9-4966-8CC9-FD87B257495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CA8DE9F-9E58-46ED-B719-B7B5E8005DEE}"/>
                    </a:ext>
                  </a:extLst>
                </p:cNvPr>
                <p:cNvCxnSpPr>
                  <a:cxnSpLocks/>
                  <a:stCxn id="3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0973270F-C9AF-4A99-B9D8-13B3F696909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2196365-C05D-496E-B923-1D24D59E6C93}"/>
                  </a:ext>
                </a:extLst>
              </p:cNvPr>
              <p:cNvGrpSpPr/>
              <p:nvPr/>
            </p:nvGrpSpPr>
            <p:grpSpPr>
              <a:xfrm>
                <a:off x="8943166" y="4757678"/>
                <a:ext cx="242093" cy="229394"/>
                <a:chOff x="5160168" y="2749153"/>
                <a:chExt cx="382191" cy="283369"/>
              </a:xfrm>
            </p:grpSpPr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D3FD850-8076-426E-86C6-12AB6B344C6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AAD95DA-85CC-4268-99A2-2706CD1B724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A94C1D62-B2C5-464D-9CA0-E3B1B95DCAC5}"/>
                    </a:ext>
                  </a:extLst>
                </p:cNvPr>
                <p:cNvCxnSpPr>
                  <a:cxnSpLocks/>
                  <a:stCxn id="3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712E4D5A-2E67-4555-BDCA-27C58D70FD6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A4C0469-0061-4CF1-A8B7-6FA3237E0841}"/>
                  </a:ext>
                </a:extLst>
              </p:cNvPr>
              <p:cNvGrpSpPr/>
              <p:nvPr/>
            </p:nvGrpSpPr>
            <p:grpSpPr>
              <a:xfrm>
                <a:off x="8982281" y="4769726"/>
                <a:ext cx="242093" cy="229394"/>
                <a:chOff x="5160168" y="2749153"/>
                <a:chExt cx="382191" cy="283369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4899AB67-00FD-4D2D-A426-05E37103B3C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3BB2D7D-3A33-455D-9B7A-3286C897425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50BE6FE-A5BA-4CEE-98DF-1A529E30BD3C}"/>
                    </a:ext>
                  </a:extLst>
                </p:cNvPr>
                <p:cNvCxnSpPr>
                  <a:cxnSpLocks/>
                  <a:stCxn id="3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EEFD7473-405D-44A4-84F0-578F3E7385D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DDAF225-FCE0-4F07-BAB4-75D32F081B8B}"/>
                  </a:ext>
                </a:extLst>
              </p:cNvPr>
              <p:cNvGrpSpPr/>
              <p:nvPr/>
            </p:nvGrpSpPr>
            <p:grpSpPr>
              <a:xfrm rot="15449345">
                <a:off x="5863544" y="4794646"/>
                <a:ext cx="242093" cy="229394"/>
                <a:chOff x="5160168" y="2749153"/>
                <a:chExt cx="382191" cy="283369"/>
              </a:xfrm>
            </p:grpSpPr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5596C158-6340-47E4-8BF8-08D2B8A90A2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7F77B81-53A8-4FC5-9CF0-839A096A8A4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468C73-8CE3-4A0E-9804-BAEECC98FCE8}"/>
                    </a:ext>
                  </a:extLst>
                </p:cNvPr>
                <p:cNvCxnSpPr>
                  <a:cxnSpLocks/>
                  <a:stCxn id="3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4CFA702D-C67B-4EF9-A5E7-E7B0D126EB6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B94C02F-FF0C-4AB5-BB21-2A0860AE5C21}"/>
                  </a:ext>
                </a:extLst>
              </p:cNvPr>
              <p:cNvGrpSpPr/>
              <p:nvPr/>
            </p:nvGrpSpPr>
            <p:grpSpPr>
              <a:xfrm rot="20575372">
                <a:off x="9931211" y="51364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B7841470-7DC6-42A8-AC2B-8FEBA7249C5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25F5E2D8-26E4-407C-9300-2D667E89742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4FC97BE-1094-47E9-BD68-B439051A8D0D}"/>
                    </a:ext>
                  </a:extLst>
                </p:cNvPr>
                <p:cNvCxnSpPr>
                  <a:cxnSpLocks/>
                  <a:stCxn id="3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F1BCB095-7327-49D6-BCDE-E19AE95EC56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5950EAE-BE7C-4814-B676-7FB2E0B14CC8}"/>
                  </a:ext>
                </a:extLst>
              </p:cNvPr>
              <p:cNvGrpSpPr/>
              <p:nvPr/>
            </p:nvGrpSpPr>
            <p:grpSpPr>
              <a:xfrm rot="20575372">
                <a:off x="10018169" y="5167813"/>
                <a:ext cx="242093" cy="229394"/>
                <a:chOff x="5160168" y="2749153"/>
                <a:chExt cx="382191" cy="283369"/>
              </a:xfrm>
            </p:grpSpPr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CB59405A-2E9C-4B0A-8CBB-435F191A1E7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C35AE02B-6782-415E-A65F-AE3A64EDDC2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A54E3A4-7F0F-4CCF-BA0A-88CF656BF281}"/>
                    </a:ext>
                  </a:extLst>
                </p:cNvPr>
                <p:cNvCxnSpPr>
                  <a:cxnSpLocks/>
                  <a:stCxn id="3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D686BF04-7160-4E18-8493-B265035AF40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37F22-D5F8-4045-9D22-AC7CEAF0D73D}"/>
                  </a:ext>
                </a:extLst>
              </p:cNvPr>
              <p:cNvGrpSpPr/>
              <p:nvPr/>
            </p:nvGrpSpPr>
            <p:grpSpPr>
              <a:xfrm rot="20575372">
                <a:off x="10084645" y="5198344"/>
                <a:ext cx="242093" cy="229394"/>
                <a:chOff x="5160168" y="2749153"/>
                <a:chExt cx="382191" cy="283369"/>
              </a:xfrm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340D7C51-3215-4A32-A863-44782F209D1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37E0D0E0-C0C2-492F-8909-4E897C88FD2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DB4C8BAF-4DE2-44B8-A335-3FA7B41CFC08}"/>
                    </a:ext>
                  </a:extLst>
                </p:cNvPr>
                <p:cNvCxnSpPr>
                  <a:cxnSpLocks/>
                  <a:stCxn id="3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E5154D46-0F35-4E82-AAF8-6A3E864FD53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E58B5B-4A17-4080-98CA-B5F97C367DEE}"/>
                  </a:ext>
                </a:extLst>
              </p:cNvPr>
              <p:cNvGrpSpPr/>
              <p:nvPr/>
            </p:nvGrpSpPr>
            <p:grpSpPr>
              <a:xfrm rot="20575372">
                <a:off x="10175420" y="5228749"/>
                <a:ext cx="242093" cy="229394"/>
                <a:chOff x="5160168" y="2749153"/>
                <a:chExt cx="382191" cy="283369"/>
              </a:xfrm>
            </p:grpSpPr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9E198D9-DD14-4BE1-B5D3-C4ECAF06B3C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E810576-EFF1-46FF-8532-859E74C1EAD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1A53F8F2-E889-4141-82EA-36E61451C744}"/>
                    </a:ext>
                  </a:extLst>
                </p:cNvPr>
                <p:cNvCxnSpPr>
                  <a:cxnSpLocks/>
                  <a:stCxn id="3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0029B374-4252-43A5-85C5-378B15846EA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25FDB4-FA3C-48F8-9789-6E2ED58F619E}"/>
                  </a:ext>
                </a:extLst>
              </p:cNvPr>
              <p:cNvGrpSpPr/>
              <p:nvPr/>
            </p:nvGrpSpPr>
            <p:grpSpPr>
              <a:xfrm rot="20575372">
                <a:off x="10261019" y="5256726"/>
                <a:ext cx="242093" cy="229394"/>
                <a:chOff x="5160168" y="2749153"/>
                <a:chExt cx="382191" cy="283369"/>
              </a:xfrm>
            </p:grpSpPr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FA489DD5-C8B5-4775-9509-E9A2F061941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EDB596B-59ED-436C-90B7-EEC875DC41B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41323F5F-AFE2-4F1E-B0F9-AFC96E33C93F}"/>
                    </a:ext>
                  </a:extLst>
                </p:cNvPr>
                <p:cNvCxnSpPr>
                  <a:cxnSpLocks/>
                  <a:stCxn id="3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417F8105-4642-48E9-8DF5-747AF3A8463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DAD6581-2473-402B-A550-240ABBAD7958}"/>
                  </a:ext>
                </a:extLst>
              </p:cNvPr>
              <p:cNvGrpSpPr/>
              <p:nvPr/>
            </p:nvGrpSpPr>
            <p:grpSpPr>
              <a:xfrm rot="20575372">
                <a:off x="10346199" y="5290066"/>
                <a:ext cx="242093" cy="229394"/>
                <a:chOff x="5160168" y="2749153"/>
                <a:chExt cx="382191" cy="283369"/>
              </a:xfrm>
            </p:grpSpPr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6A4B866A-FF71-4FAD-AFB8-12D4D512B1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A4329E9-D963-4F92-BD69-6E7FEF6643E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4C86084C-7651-4ED1-891F-AF4FC6FCFDD5}"/>
                    </a:ext>
                  </a:extLst>
                </p:cNvPr>
                <p:cNvCxnSpPr>
                  <a:cxnSpLocks/>
                  <a:stCxn id="3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FFA34087-CB9B-458F-AFD6-00C11754792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E1DD090-66F7-4237-8198-8497CEEAD562}"/>
                  </a:ext>
                </a:extLst>
              </p:cNvPr>
              <p:cNvGrpSpPr/>
              <p:nvPr/>
            </p:nvGrpSpPr>
            <p:grpSpPr>
              <a:xfrm rot="20575372">
                <a:off x="10416932" y="5350581"/>
                <a:ext cx="242093" cy="229394"/>
                <a:chOff x="5160168" y="2749153"/>
                <a:chExt cx="382191" cy="283369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A8F74A30-4873-4122-AB96-57F71D606AE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9F7466C8-A5C2-48D5-A346-8ED2BA85F5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EB93D77-438C-4040-814D-0B6465934E46}"/>
                    </a:ext>
                  </a:extLst>
                </p:cNvPr>
                <p:cNvCxnSpPr>
                  <a:cxnSpLocks/>
                  <a:stCxn id="3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D24C182C-7956-4D50-A5A2-BFB307863AB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05F70EB-1FFC-488C-9FE4-8D47147404C1}"/>
                  </a:ext>
                </a:extLst>
              </p:cNvPr>
              <p:cNvGrpSpPr/>
              <p:nvPr/>
            </p:nvGrpSpPr>
            <p:grpSpPr>
              <a:xfrm rot="20575372">
                <a:off x="10464499" y="5369365"/>
                <a:ext cx="242093" cy="229394"/>
                <a:chOff x="5160168" y="2749153"/>
                <a:chExt cx="382191" cy="283369"/>
              </a:xfrm>
            </p:grpSpPr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B1E5A9E7-A6E4-4282-99B4-69FECC21EE7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6EB3AC9B-017C-4374-8252-99162134E46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C949DA83-6CA2-4C2C-9A53-11F11EDEC6A1}"/>
                    </a:ext>
                  </a:extLst>
                </p:cNvPr>
                <p:cNvCxnSpPr>
                  <a:cxnSpLocks/>
                  <a:stCxn id="3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84506A94-04CD-4DE2-B420-ED0AB96807B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748A28-A391-46A5-88DC-FA288AB1454E}"/>
                  </a:ext>
                </a:extLst>
              </p:cNvPr>
              <p:cNvGrpSpPr/>
              <p:nvPr/>
            </p:nvGrpSpPr>
            <p:grpSpPr>
              <a:xfrm rot="20575372">
                <a:off x="10083611" y="52888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888F06B4-166C-44A5-9E01-17A01AF523A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948A7A29-7236-4800-BDED-6361EDF2B0B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BD2CCEB3-785A-48FF-9D0C-DDA3F682AD76}"/>
                    </a:ext>
                  </a:extLst>
                </p:cNvPr>
                <p:cNvCxnSpPr>
                  <a:cxnSpLocks/>
                  <a:stCxn id="3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FF048476-353C-48E5-B14A-69541F89714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AD14973-6E70-4901-9393-D49BA9177A4F}"/>
                  </a:ext>
                </a:extLst>
              </p:cNvPr>
              <p:cNvGrpSpPr/>
              <p:nvPr/>
            </p:nvGrpSpPr>
            <p:grpSpPr>
              <a:xfrm rot="15152622">
                <a:off x="10425998" y="5013264"/>
                <a:ext cx="242093" cy="229394"/>
                <a:chOff x="5160168" y="2749153"/>
                <a:chExt cx="382191" cy="283369"/>
              </a:xfrm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9F5A0BD6-F1E2-4656-B2BD-97DB12B1366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839ACD52-D817-4F73-9A8B-3E489D0A658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DA4D3A0-A0E0-40B6-AE8D-4BD264D2743F}"/>
                    </a:ext>
                  </a:extLst>
                </p:cNvPr>
                <p:cNvCxnSpPr>
                  <a:cxnSpLocks/>
                  <a:stCxn id="3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6C94756-3229-429A-840B-37F0FD12ED1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89A974B-E41A-44BD-B06C-A5FB956772F6}"/>
                  </a:ext>
                </a:extLst>
              </p:cNvPr>
              <p:cNvGrpSpPr/>
              <p:nvPr/>
            </p:nvGrpSpPr>
            <p:grpSpPr>
              <a:xfrm rot="20401628">
                <a:off x="11059091" y="3859637"/>
                <a:ext cx="242093" cy="229394"/>
                <a:chOff x="5160168" y="2749153"/>
                <a:chExt cx="382191" cy="283369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1EA97298-6F68-4CC4-9B10-FAD145BF5B6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37DF2180-16AE-4217-BA8F-7B78F2352B4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6C88C34-AFBA-41D9-8554-F9C2B3FCED58}"/>
                    </a:ext>
                  </a:extLst>
                </p:cNvPr>
                <p:cNvCxnSpPr>
                  <a:cxnSpLocks/>
                  <a:stCxn id="3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14E02FC-5D4E-426F-A24E-93091A7ACAF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FAFF28-AAFF-4474-BBDE-38D4A7F030DF}"/>
                  </a:ext>
                </a:extLst>
              </p:cNvPr>
              <p:cNvGrpSpPr/>
              <p:nvPr/>
            </p:nvGrpSpPr>
            <p:grpSpPr>
              <a:xfrm rot="3805052">
                <a:off x="11675914" y="3131867"/>
                <a:ext cx="335624" cy="358382"/>
                <a:chOff x="5160168" y="2749153"/>
                <a:chExt cx="382191" cy="283369"/>
              </a:xfrm>
            </p:grpSpPr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B133DD66-0D46-43D8-902A-0E9350ACA162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54A545-F1C9-4989-98DF-DD5552D813A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097B214-392F-41B3-942F-9E127CAB7B4A}"/>
                    </a:ext>
                  </a:extLst>
                </p:cNvPr>
                <p:cNvCxnSpPr>
                  <a:cxnSpLocks/>
                  <a:stCxn id="3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BBCF54D8-B5D9-4C04-B8BE-E9CB4B90AA3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F77EBC1-F508-47B2-A28E-38D0BE55CC8C}"/>
                  </a:ext>
                </a:extLst>
              </p:cNvPr>
              <p:cNvGrpSpPr/>
              <p:nvPr/>
            </p:nvGrpSpPr>
            <p:grpSpPr>
              <a:xfrm rot="14782288">
                <a:off x="10305365" y="3271243"/>
                <a:ext cx="297402" cy="290012"/>
                <a:chOff x="5160168" y="2749153"/>
                <a:chExt cx="382191" cy="283369"/>
              </a:xfrm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1C2429D8-5233-4CF2-A4B0-A2C23FDB532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44CA023-6843-401C-B389-15878DD2213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64928E10-5898-458D-8695-BC870A7D43C1}"/>
                    </a:ext>
                  </a:extLst>
                </p:cNvPr>
                <p:cNvCxnSpPr>
                  <a:cxnSpLocks/>
                  <a:stCxn id="3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541EE21-E629-4A53-BBCA-3A54A89921E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4E66E2-995E-4CD4-8C3E-7216B35BFA3E}"/>
                  </a:ext>
                </a:extLst>
              </p:cNvPr>
              <p:cNvGrpSpPr/>
              <p:nvPr/>
            </p:nvGrpSpPr>
            <p:grpSpPr>
              <a:xfrm rot="14782288">
                <a:off x="10602783" y="3360782"/>
                <a:ext cx="297402" cy="290012"/>
                <a:chOff x="5160168" y="2749153"/>
                <a:chExt cx="382191" cy="283369"/>
              </a:xfrm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59A0AB67-D61E-40CE-8C51-6AD1FF2EF92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4E5842BD-6B16-49E1-A5BD-5086AF9FE29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2B78BD8B-8D49-42B3-82C7-BB95AFBE102A}"/>
                    </a:ext>
                  </a:extLst>
                </p:cNvPr>
                <p:cNvCxnSpPr>
                  <a:cxnSpLocks/>
                  <a:stCxn id="2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7855DD9-32D0-45DE-9D11-A98E1DB81A5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6FB60D5-E8B1-41AE-9F5F-2369FBE9EB40}"/>
                  </a:ext>
                </a:extLst>
              </p:cNvPr>
              <p:cNvGrpSpPr/>
              <p:nvPr/>
            </p:nvGrpSpPr>
            <p:grpSpPr>
              <a:xfrm rot="14782288">
                <a:off x="10899251" y="3450999"/>
                <a:ext cx="297402" cy="290012"/>
                <a:chOff x="5160168" y="2749153"/>
                <a:chExt cx="382191" cy="283369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AC9F4210-5995-4CF5-9EDD-5F120506A04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25897F6A-2DA6-4848-8BE5-6283646ABD8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E906E4CB-2C13-4606-8751-ECE3DDDF18E0}"/>
                    </a:ext>
                  </a:extLst>
                </p:cNvPr>
                <p:cNvCxnSpPr>
                  <a:cxnSpLocks/>
                  <a:stCxn id="2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64607508-6FB7-425B-A7CF-0C39D76E40B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391FA-811D-40F5-8774-85E76DE9AA8D}"/>
                  </a:ext>
                </a:extLst>
              </p:cNvPr>
              <p:cNvGrpSpPr/>
              <p:nvPr/>
            </p:nvGrpSpPr>
            <p:grpSpPr>
              <a:xfrm rot="14782288">
                <a:off x="9638652" y="2874973"/>
                <a:ext cx="138373" cy="134441"/>
                <a:chOff x="5160168" y="2749153"/>
                <a:chExt cx="382191" cy="283369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697FE5E-F98B-4CE5-9091-7BEF8D00635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26382AE-C840-42F8-9184-8096A073AC6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E150CC1-E055-43B3-8CCD-294896B3A739}"/>
                    </a:ext>
                  </a:extLst>
                </p:cNvPr>
                <p:cNvCxnSpPr>
                  <a:cxnSpLocks/>
                  <a:stCxn id="2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D880183-55F0-4370-A83A-567AE0478B2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A761685-6AE7-4B7A-827D-34ED3D1689D7}"/>
                  </a:ext>
                </a:extLst>
              </p:cNvPr>
              <p:cNvGrpSpPr/>
              <p:nvPr/>
            </p:nvGrpSpPr>
            <p:grpSpPr>
              <a:xfrm rot="14782288">
                <a:off x="9750317" y="2909978"/>
                <a:ext cx="138373" cy="134441"/>
                <a:chOff x="5160168" y="2749153"/>
                <a:chExt cx="382191" cy="283369"/>
              </a:xfrm>
            </p:grpSpPr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E84BE7AC-1CBF-48C1-918F-1C76A405D1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F1A8827-D610-45C2-B3CD-B4749D5BC20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93A1B59C-BA5A-431C-A35A-8DD85330F6FD}"/>
                    </a:ext>
                  </a:extLst>
                </p:cNvPr>
                <p:cNvCxnSpPr>
                  <a:cxnSpLocks/>
                  <a:stCxn id="2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E4ED59CA-B7B4-41C9-8CF0-FD5755BC28D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7464C43-0F5F-4A8B-B6D1-FD8FFD06846B}"/>
                  </a:ext>
                </a:extLst>
              </p:cNvPr>
              <p:cNvGrpSpPr/>
              <p:nvPr/>
            </p:nvGrpSpPr>
            <p:grpSpPr>
              <a:xfrm rot="10527028">
                <a:off x="8700929" y="2968313"/>
                <a:ext cx="121847" cy="118819"/>
                <a:chOff x="5160168" y="2749153"/>
                <a:chExt cx="382191" cy="283369"/>
              </a:xfrm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9193E6BB-C635-4F4E-9FCD-07B53BA3514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5B99ECDE-DB1D-40DB-868F-F3C10ADCAD1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4A74113A-9FC5-4843-97FB-C9E645D68EC3}"/>
                    </a:ext>
                  </a:extLst>
                </p:cNvPr>
                <p:cNvCxnSpPr>
                  <a:cxnSpLocks/>
                  <a:stCxn id="2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87FB897F-D035-4F5A-8617-1661739EDC3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962DBA5-779D-4D2B-ACDD-61816D7B92EE}"/>
                  </a:ext>
                </a:extLst>
              </p:cNvPr>
              <p:cNvGrpSpPr/>
              <p:nvPr/>
            </p:nvGrpSpPr>
            <p:grpSpPr>
              <a:xfrm rot="10527028">
                <a:off x="8761769" y="2986356"/>
                <a:ext cx="121847" cy="118819"/>
                <a:chOff x="5160168" y="2749153"/>
                <a:chExt cx="382191" cy="283369"/>
              </a:xfrm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D8AA1EBE-0013-4543-A4BA-84F4E886025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2CF3E347-98DD-4625-B4A8-48AC74CCB3C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32D0437-3DB7-4553-994E-F7CAC90C0C03}"/>
                    </a:ext>
                  </a:extLst>
                </p:cNvPr>
                <p:cNvCxnSpPr>
                  <a:cxnSpLocks/>
                  <a:stCxn id="2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7F49CC11-3547-44F5-82AA-D14392CABEC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04F00BD-5158-4025-962F-65FD30C64A54}"/>
                  </a:ext>
                </a:extLst>
              </p:cNvPr>
              <p:cNvGrpSpPr/>
              <p:nvPr/>
            </p:nvGrpSpPr>
            <p:grpSpPr>
              <a:xfrm rot="15024841">
                <a:off x="7078751" y="2203922"/>
                <a:ext cx="735350" cy="711461"/>
                <a:chOff x="5160168" y="2749153"/>
                <a:chExt cx="382191" cy="283369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8054025A-E804-4835-859D-01ECFD0E9C5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CB9A99A-6868-4E61-B015-E18071AE0D3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9FF56D85-70D5-4D2D-86F5-06787F4BBA28}"/>
                    </a:ext>
                  </a:extLst>
                </p:cNvPr>
                <p:cNvCxnSpPr>
                  <a:cxnSpLocks/>
                  <a:stCxn id="2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6FEC0482-82BF-4D55-9F5A-2D13AEB0B58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15399A6-A59E-4187-9F3F-FD9E4D7D5D61}"/>
                  </a:ext>
                </a:extLst>
              </p:cNvPr>
              <p:cNvGrpSpPr/>
              <p:nvPr/>
            </p:nvGrpSpPr>
            <p:grpSpPr>
              <a:xfrm rot="15024841">
                <a:off x="7057130" y="2175748"/>
                <a:ext cx="735350" cy="711461"/>
                <a:chOff x="5160168" y="2749153"/>
                <a:chExt cx="382191" cy="283369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FBD1CDFC-E7FB-4B8C-B9D7-88482DA4647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EE1BCFDA-95E9-48E9-A3A3-05A22B19751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CD41E9C4-45C1-4ECB-B5D9-7B67FFFE08F3}"/>
                    </a:ext>
                  </a:extLst>
                </p:cNvPr>
                <p:cNvCxnSpPr>
                  <a:cxnSpLocks/>
                  <a:stCxn id="2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DE8278F6-B8EA-4C7E-BA2B-C13AEBCA33E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DA20845-70DD-42BF-BDDC-C534CFFC79DF}"/>
                  </a:ext>
                </a:extLst>
              </p:cNvPr>
              <p:cNvGrpSpPr/>
              <p:nvPr/>
            </p:nvGrpSpPr>
            <p:grpSpPr>
              <a:xfrm rot="15024841">
                <a:off x="7087074" y="2027835"/>
                <a:ext cx="735350" cy="711461"/>
                <a:chOff x="5160168" y="2749153"/>
                <a:chExt cx="382191" cy="283369"/>
              </a:xfrm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52E5940-0EEF-4212-95CD-EB2747C6798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F4168B5-C61F-4A26-830E-FBCB89F00D3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E111BA43-F20E-4ACF-9065-48B8D5C1E642}"/>
                    </a:ext>
                  </a:extLst>
                </p:cNvPr>
                <p:cNvCxnSpPr>
                  <a:cxnSpLocks/>
                  <a:stCxn id="2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E5AD4B7F-8A9D-4C92-84BC-1BFEE22D708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C0C4B-B1E6-4190-B166-AF004F5EBDB6}"/>
                  </a:ext>
                </a:extLst>
              </p:cNvPr>
              <p:cNvGrpSpPr/>
              <p:nvPr/>
            </p:nvGrpSpPr>
            <p:grpSpPr>
              <a:xfrm rot="15024841">
                <a:off x="7091432" y="2049018"/>
                <a:ext cx="735350" cy="711461"/>
                <a:chOff x="5160168" y="2749153"/>
                <a:chExt cx="382191" cy="283369"/>
              </a:xfrm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246CA1B3-09FD-4231-A029-C1E8B56100E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D4025BF-5D79-43F5-800D-E6B6324D69E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25AF3C25-BEF1-4572-8CF8-6CC64B59DFEA}"/>
                    </a:ext>
                  </a:extLst>
                </p:cNvPr>
                <p:cNvCxnSpPr>
                  <a:cxnSpLocks/>
                  <a:stCxn id="2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C7F20CF7-BDAD-49FF-8797-EBCB1DCA171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493A772-F365-4D06-9B09-C02E036B0B77}"/>
                  </a:ext>
                </a:extLst>
              </p:cNvPr>
              <p:cNvGrpSpPr/>
              <p:nvPr/>
            </p:nvGrpSpPr>
            <p:grpSpPr>
              <a:xfrm>
                <a:off x="6326760" y="2007393"/>
                <a:ext cx="180080" cy="133517"/>
                <a:chOff x="5160168" y="2749153"/>
                <a:chExt cx="382191" cy="283369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98CC13B8-CF2A-4E1A-AAF7-BB53A96F200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CBE8ABA-3251-4505-B4E1-BDF3CD550D2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2DD2D2C-531C-4620-A7C5-3CD6DE01BD07}"/>
                    </a:ext>
                  </a:extLst>
                </p:cNvPr>
                <p:cNvCxnSpPr>
                  <a:cxnSpLocks/>
                  <a:stCxn id="2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975912B3-ABDC-497E-AC46-29B564D18FB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0984FE4-EE2C-4802-A90C-5788820D59D8}"/>
                  </a:ext>
                </a:extLst>
              </p:cNvPr>
              <p:cNvGrpSpPr/>
              <p:nvPr/>
            </p:nvGrpSpPr>
            <p:grpSpPr>
              <a:xfrm>
                <a:off x="6392116" y="2035261"/>
                <a:ext cx="180080" cy="133517"/>
                <a:chOff x="5160168" y="2749153"/>
                <a:chExt cx="382191" cy="283369"/>
              </a:xfrm>
            </p:grpSpPr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C5729DC1-48F0-4129-A331-6C7D70EC6D5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47A62E07-A43C-4C73-8177-2B0D80719C3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D7536C5-4F45-4E42-8126-4850CDAB0E0E}"/>
                    </a:ext>
                  </a:extLst>
                </p:cNvPr>
                <p:cNvCxnSpPr>
                  <a:cxnSpLocks/>
                  <a:stCxn id="2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72BFF11F-B8E7-4BAC-A641-8C46E3B3488C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3A66867-F405-420A-9E36-1192644BA69C}"/>
                  </a:ext>
                </a:extLst>
              </p:cNvPr>
              <p:cNvGrpSpPr/>
              <p:nvPr/>
            </p:nvGrpSpPr>
            <p:grpSpPr>
              <a:xfrm>
                <a:off x="6454296" y="2071908"/>
                <a:ext cx="180080" cy="133517"/>
                <a:chOff x="5160168" y="2749153"/>
                <a:chExt cx="382191" cy="283369"/>
              </a:xfrm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94F51A4-9133-4E42-A360-EB1C7E7CA30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1AC88EE8-FBD1-4A76-9FD4-99D23F0E6AB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3D77A667-2FFC-48FB-ABEA-642BE4D9D6BB}"/>
                    </a:ext>
                  </a:extLst>
                </p:cNvPr>
                <p:cNvCxnSpPr>
                  <a:cxnSpLocks/>
                  <a:stCxn id="2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1368E647-4336-487D-A283-67B7D0E7FFE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B9EBDB9-5C95-438A-BA45-0D6C22A7C8CA}"/>
                  </a:ext>
                </a:extLst>
              </p:cNvPr>
              <p:cNvGrpSpPr/>
              <p:nvPr/>
            </p:nvGrpSpPr>
            <p:grpSpPr>
              <a:xfrm>
                <a:off x="6514035" y="2089116"/>
                <a:ext cx="180080" cy="133517"/>
                <a:chOff x="5160168" y="2749153"/>
                <a:chExt cx="382191" cy="283369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4ECA885-8150-4767-AD98-5A287BF690F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5988E60F-1FC9-4628-939D-DCE50DEE411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FB78BDA-2E97-49B3-BEC8-78F553280224}"/>
                    </a:ext>
                  </a:extLst>
                </p:cNvPr>
                <p:cNvCxnSpPr>
                  <a:cxnSpLocks/>
                  <a:stCxn id="2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7DFBC9C-F3DA-4246-80D6-A0990937B32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55638A-B57C-4F74-9BA9-4E1A9F8D800C}"/>
                  </a:ext>
                </a:extLst>
              </p:cNvPr>
              <p:cNvGrpSpPr/>
              <p:nvPr/>
            </p:nvGrpSpPr>
            <p:grpSpPr>
              <a:xfrm>
                <a:off x="6593135" y="2111276"/>
                <a:ext cx="180080" cy="133517"/>
                <a:chOff x="5160168" y="2749153"/>
                <a:chExt cx="382191" cy="283369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85A555F2-450E-47BA-A2F5-F686ACF6261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037021D9-DED6-49F7-ADAC-FC5678A8165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B55B0F22-2E07-4E68-953C-6F424D56547B}"/>
                    </a:ext>
                  </a:extLst>
                </p:cNvPr>
                <p:cNvCxnSpPr>
                  <a:cxnSpLocks/>
                  <a:stCxn id="2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F9EA1163-1EEB-4911-A9AA-70E6750EDD3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A919306-9793-4F4A-939F-0CD473591D58}"/>
                  </a:ext>
                </a:extLst>
              </p:cNvPr>
              <p:cNvGrpSpPr/>
              <p:nvPr/>
            </p:nvGrpSpPr>
            <p:grpSpPr>
              <a:xfrm>
                <a:off x="4518201" y="2705914"/>
                <a:ext cx="180080" cy="133517"/>
                <a:chOff x="5160168" y="2749153"/>
                <a:chExt cx="382191" cy="28336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C77A012-2FD0-4F7E-9AD9-891B54B1D82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19403B52-8889-4416-AD8A-8FC7FA5ED28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AC2DF258-D60C-43C3-9DC4-CE880F50BEF4}"/>
                    </a:ext>
                  </a:extLst>
                </p:cNvPr>
                <p:cNvCxnSpPr>
                  <a:cxnSpLocks/>
                  <a:stCxn id="2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D56F439-E794-46C9-9EF3-1B359A818FCD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9AD36AE-25A1-4F90-891C-B5AE8780A246}"/>
                  </a:ext>
                </a:extLst>
              </p:cNvPr>
              <p:cNvGrpSpPr/>
              <p:nvPr/>
            </p:nvGrpSpPr>
            <p:grpSpPr>
              <a:xfrm>
                <a:off x="4582923" y="2735547"/>
                <a:ext cx="180080" cy="133517"/>
                <a:chOff x="5160168" y="2749153"/>
                <a:chExt cx="382191" cy="283369"/>
              </a:xfrm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14037F5A-C6CB-41AD-B1E9-BB1CCE3F123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504F622-CB3B-4800-BD03-DF366F4362E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55F5E8D-E837-416C-9B4C-206D5EFC6E48}"/>
                    </a:ext>
                  </a:extLst>
                </p:cNvPr>
                <p:cNvCxnSpPr>
                  <a:cxnSpLocks/>
                  <a:stCxn id="2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853C2D9D-CD62-4A85-8D7F-69D6ECB7BC0F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0B157C9-DF0C-4619-A823-C37509969C53}"/>
                  </a:ext>
                </a:extLst>
              </p:cNvPr>
              <p:cNvGrpSpPr/>
              <p:nvPr/>
            </p:nvGrpSpPr>
            <p:grpSpPr>
              <a:xfrm>
                <a:off x="4654386" y="2757645"/>
                <a:ext cx="180080" cy="133517"/>
                <a:chOff x="5160168" y="2749153"/>
                <a:chExt cx="382191" cy="283369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FB943B0B-A4EB-4A5A-A74D-60E4FEEFB11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D744B323-B034-4BC1-9720-3C468225650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1EC814F-6628-48D2-B69E-694D055BC8C5}"/>
                    </a:ext>
                  </a:extLst>
                </p:cNvPr>
                <p:cNvCxnSpPr>
                  <a:cxnSpLocks/>
                  <a:stCxn id="2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12942BB0-EBB4-415A-9461-3440513AB7B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74E646D-D8DB-4151-B940-AB8B39F1A77F}"/>
                  </a:ext>
                </a:extLst>
              </p:cNvPr>
              <p:cNvGrpSpPr/>
              <p:nvPr/>
            </p:nvGrpSpPr>
            <p:grpSpPr>
              <a:xfrm>
                <a:off x="4709146" y="2787169"/>
                <a:ext cx="180080" cy="133517"/>
                <a:chOff x="5160168" y="2749153"/>
                <a:chExt cx="382191" cy="283369"/>
              </a:xfrm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9EA4E317-F4D1-4DF0-BB39-7DFB76E9FCF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2C63FE2D-625D-4795-8EF7-0E282F2FF9D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65512F33-4DF7-4DEC-A969-CEA9F65DEB0E}"/>
                    </a:ext>
                  </a:extLst>
                </p:cNvPr>
                <p:cNvCxnSpPr>
                  <a:cxnSpLocks/>
                  <a:stCxn id="2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2B74BB8-D261-4ED8-8991-FD5F3D8756DF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8C47585-3771-4599-9685-D4336A11D933}"/>
                  </a:ext>
                </a:extLst>
              </p:cNvPr>
              <p:cNvGrpSpPr/>
              <p:nvPr/>
            </p:nvGrpSpPr>
            <p:grpSpPr>
              <a:xfrm>
                <a:off x="4787062" y="2805905"/>
                <a:ext cx="180080" cy="133517"/>
                <a:chOff x="5160168" y="2749153"/>
                <a:chExt cx="382191" cy="283369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655F55A-85CA-4D3F-8444-99FAAA20736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9DE35BB7-DFC5-418F-B0D2-D85B5CD3E59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88E7C06-8177-4815-8CFC-53752A0277E6}"/>
                    </a:ext>
                  </a:extLst>
                </p:cNvPr>
                <p:cNvCxnSpPr>
                  <a:cxnSpLocks/>
                  <a:stCxn id="2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04770C1C-631A-49CD-9E16-2B45DF730C9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A9CA3B8-FC7C-48B2-AF4D-4B4F8D378244}"/>
                  </a:ext>
                </a:extLst>
              </p:cNvPr>
              <p:cNvGrpSpPr/>
              <p:nvPr/>
            </p:nvGrpSpPr>
            <p:grpSpPr>
              <a:xfrm>
                <a:off x="4837259" y="2828606"/>
                <a:ext cx="180080" cy="133517"/>
                <a:chOff x="5160168" y="2749153"/>
                <a:chExt cx="382191" cy="283369"/>
              </a:xfrm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8DA5101-9388-4C3C-A358-BC7651AB936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DF803617-5EFE-43CF-BDC7-AE66383C75C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E44AF59-5A1B-4371-8E23-6EEE75321375}"/>
                    </a:ext>
                  </a:extLst>
                </p:cNvPr>
                <p:cNvCxnSpPr>
                  <a:cxnSpLocks/>
                  <a:stCxn id="2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473513B-F075-414B-AC41-2DBD9E8B2B8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6A6DFC7-D958-47F5-AD00-96C029D11D38}"/>
                  </a:ext>
                </a:extLst>
              </p:cNvPr>
              <p:cNvGrpSpPr/>
              <p:nvPr/>
            </p:nvGrpSpPr>
            <p:grpSpPr>
              <a:xfrm>
                <a:off x="4316889" y="2596214"/>
                <a:ext cx="180080" cy="133517"/>
                <a:chOff x="5160168" y="2749153"/>
                <a:chExt cx="382191" cy="283369"/>
              </a:xfrm>
            </p:grpSpPr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FB8A08AF-B3D9-42CC-A3A8-D63AEBE3A64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4E45365-3156-43D5-ACC9-9D1503D2F28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A0EC831-8F5F-46FA-B182-6CD62F579182}"/>
                    </a:ext>
                  </a:extLst>
                </p:cNvPr>
                <p:cNvCxnSpPr>
                  <a:cxnSpLocks/>
                  <a:stCxn id="2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557F818-5325-469E-923D-8527DC0D543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FF7115A-EF1C-4ED6-89BE-3E2AA151804D}"/>
                  </a:ext>
                </a:extLst>
              </p:cNvPr>
              <p:cNvGrpSpPr/>
              <p:nvPr/>
            </p:nvGrpSpPr>
            <p:grpSpPr>
              <a:xfrm>
                <a:off x="4390496" y="2628636"/>
                <a:ext cx="180080" cy="133517"/>
                <a:chOff x="5160168" y="2749153"/>
                <a:chExt cx="382191" cy="283369"/>
              </a:xfrm>
            </p:grpSpPr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742ABC87-12D8-4993-BF77-63F6DA2BAD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49500A1A-3867-449D-88B3-6A5BBC3B3BA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CEC3041-C437-41D8-8ECC-500A12ADDFF8}"/>
                    </a:ext>
                  </a:extLst>
                </p:cNvPr>
                <p:cNvCxnSpPr>
                  <a:cxnSpLocks/>
                  <a:stCxn id="2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A20A547-920B-4276-8763-202C64DBD9E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1E643AA-6C16-4651-99B3-BD172E65BE54}"/>
                  </a:ext>
                </a:extLst>
              </p:cNvPr>
              <p:cNvGrpSpPr/>
              <p:nvPr/>
            </p:nvGrpSpPr>
            <p:grpSpPr>
              <a:xfrm rot="10527028">
                <a:off x="8497276" y="3252024"/>
                <a:ext cx="121847" cy="118819"/>
                <a:chOff x="5160168" y="2749153"/>
                <a:chExt cx="382191" cy="283369"/>
              </a:xfrm>
            </p:grpSpPr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D6BBBA10-CA18-4DCB-8D4C-22F7BE4974D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EECBA222-1954-484D-AB26-8F856C4804A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D5FA4F4-B215-4023-8A0C-05498889FA7A}"/>
                    </a:ext>
                  </a:extLst>
                </p:cNvPr>
                <p:cNvCxnSpPr>
                  <a:cxnSpLocks/>
                  <a:stCxn id="2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8426ECE-7ACD-4974-BB51-D489D5FB4FB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1DD615F-212F-4ADA-8567-B62DF9986B9A}"/>
                  </a:ext>
                </a:extLst>
              </p:cNvPr>
              <p:cNvGrpSpPr/>
              <p:nvPr/>
            </p:nvGrpSpPr>
            <p:grpSpPr>
              <a:xfrm rot="10527028">
                <a:off x="8914322" y="3377575"/>
                <a:ext cx="121847" cy="118819"/>
                <a:chOff x="5160168" y="2749153"/>
                <a:chExt cx="382191" cy="283369"/>
              </a:xfrm>
            </p:grpSpPr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F6A24389-89E2-4CAA-B2B7-C4DB703BA61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8CA2A75-31AF-477D-B3BF-E84FDB6CFBD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D8582C3-FA4B-495C-9098-34D0E2BB4F19}"/>
                    </a:ext>
                  </a:extLst>
                </p:cNvPr>
                <p:cNvCxnSpPr>
                  <a:cxnSpLocks/>
                  <a:stCxn id="2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0541692-1D41-42C8-9441-4E089E91019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BA8F3B7-3149-4FCB-B094-76F1C9C5EED3}"/>
                  </a:ext>
                </a:extLst>
              </p:cNvPr>
              <p:cNvGrpSpPr/>
              <p:nvPr/>
            </p:nvGrpSpPr>
            <p:grpSpPr>
              <a:xfrm rot="10527028">
                <a:off x="8862253" y="3356128"/>
                <a:ext cx="121847" cy="118819"/>
                <a:chOff x="5160168" y="2749153"/>
                <a:chExt cx="382191" cy="283369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24E096BD-934A-4B1F-B4A6-7B0A7A0CF1D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59FC96A4-2526-4E72-83DA-DC8E65C8C73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F24952BC-1166-4DF8-A2A0-ACBDC8CF68F1}"/>
                    </a:ext>
                  </a:extLst>
                </p:cNvPr>
                <p:cNvCxnSpPr>
                  <a:cxnSpLocks/>
                  <a:stCxn id="1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8109C16-9CD1-43B3-82DD-DA6CC1EF26A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77EB952-D2CF-49CD-81AC-0EA00B92ED4F}"/>
                  </a:ext>
                </a:extLst>
              </p:cNvPr>
              <p:cNvGrpSpPr/>
              <p:nvPr/>
            </p:nvGrpSpPr>
            <p:grpSpPr>
              <a:xfrm rot="10527028">
                <a:off x="8474719" y="3894711"/>
                <a:ext cx="121847" cy="118819"/>
                <a:chOff x="5160168" y="2749153"/>
                <a:chExt cx="382191" cy="283369"/>
              </a:xfrm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2D50874-CA87-4FF4-AB6D-97C76DCC858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FD5DEC4-080B-4E7B-A6E5-0A8DE9EB0B9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D6EAEB1-C485-4301-B192-0B5D35D10894}"/>
                    </a:ext>
                  </a:extLst>
                </p:cNvPr>
                <p:cNvCxnSpPr>
                  <a:cxnSpLocks/>
                  <a:stCxn id="1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ACD02FE-1E4F-4C1E-BE0C-6C9F521DAFA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E6E378D-5ECF-476C-908D-942569C6211D}"/>
                  </a:ext>
                </a:extLst>
              </p:cNvPr>
              <p:cNvGrpSpPr/>
              <p:nvPr/>
            </p:nvGrpSpPr>
            <p:grpSpPr>
              <a:xfrm rot="10527028">
                <a:off x="9363163" y="4028245"/>
                <a:ext cx="121847" cy="118819"/>
                <a:chOff x="5160168" y="2749153"/>
                <a:chExt cx="382191" cy="28336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2FE4AD5-03CB-4D84-9241-5ED4BC8DB11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B77BAAB-CBBA-4236-9430-17A569A3D6C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2C7028-1C7D-4D38-A961-99DC561B812F}"/>
                    </a:ext>
                  </a:extLst>
                </p:cNvPr>
                <p:cNvCxnSpPr>
                  <a:cxnSpLocks/>
                  <a:stCxn id="1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69CA939D-E756-4FDB-8C1A-00381EFBD3D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501F8BB-723E-4910-AEAF-073716CAE70B}"/>
                  </a:ext>
                </a:extLst>
              </p:cNvPr>
              <p:cNvGrpSpPr/>
              <p:nvPr/>
            </p:nvGrpSpPr>
            <p:grpSpPr>
              <a:xfrm rot="10527028">
                <a:off x="9415973" y="4050046"/>
                <a:ext cx="121847" cy="118819"/>
                <a:chOff x="5160168" y="2749153"/>
                <a:chExt cx="382191" cy="28336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BFA318E-F199-475B-9AD5-2EA59C44B6F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00D28500-CA6F-4C89-B07B-2C437D460C2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018E8AE-0B49-4443-8F3F-DEF2F6200875}"/>
                    </a:ext>
                  </a:extLst>
                </p:cNvPr>
                <p:cNvCxnSpPr>
                  <a:cxnSpLocks/>
                  <a:stCxn id="1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51F839D5-4346-4740-9AA3-DE88E80CDB5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649DFB4-5B46-47E1-9EF9-2E72E607A5EF}"/>
                  </a:ext>
                </a:extLst>
              </p:cNvPr>
              <p:cNvGrpSpPr/>
              <p:nvPr/>
            </p:nvGrpSpPr>
            <p:grpSpPr>
              <a:xfrm rot="10527028">
                <a:off x="9473954" y="4068953"/>
                <a:ext cx="121847" cy="118819"/>
                <a:chOff x="5160168" y="2749153"/>
                <a:chExt cx="382191" cy="28336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13DEC9F9-E1D0-4230-B125-24D1FA08B77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7406D665-EF27-4724-81C3-937D1DF57E5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DBF3290-F393-47B7-9A06-58D1FA025D25}"/>
                    </a:ext>
                  </a:extLst>
                </p:cNvPr>
                <p:cNvCxnSpPr>
                  <a:cxnSpLocks/>
                  <a:stCxn id="1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59D5DA6-2E65-4AEE-A460-679F58393C7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B572634-5E6F-4F25-921F-BBDC0F2D7943}"/>
                  </a:ext>
                </a:extLst>
              </p:cNvPr>
              <p:cNvGrpSpPr/>
              <p:nvPr/>
            </p:nvGrpSpPr>
            <p:grpSpPr>
              <a:xfrm rot="10527028">
                <a:off x="9507321" y="4102841"/>
                <a:ext cx="121847" cy="118819"/>
                <a:chOff x="5160168" y="2749153"/>
                <a:chExt cx="382191" cy="283369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2365179F-3DB3-4265-8AB1-F64BBC2EDC2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09FA2CA-3207-43D1-8F4D-E46F907DE0D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2BDD7A0-F097-4485-BA9A-AA401FBF8048}"/>
                    </a:ext>
                  </a:extLst>
                </p:cNvPr>
                <p:cNvCxnSpPr>
                  <a:cxnSpLocks/>
                  <a:stCxn id="1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7CEAA6BA-CFBB-4A3C-AD12-43C2611CC2E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A2163D0-325F-4E61-A60A-231346F6CA58}"/>
                  </a:ext>
                </a:extLst>
              </p:cNvPr>
              <p:cNvGrpSpPr/>
              <p:nvPr/>
            </p:nvGrpSpPr>
            <p:grpSpPr>
              <a:xfrm rot="10527028">
                <a:off x="9297719" y="3835269"/>
                <a:ext cx="121847" cy="118819"/>
                <a:chOff x="5160168" y="2749153"/>
                <a:chExt cx="382191" cy="283369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E15FD3E-081B-48CD-B201-8D9DC50EEE7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9CBE481-467C-49B9-AE13-B8FFED8F0B3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C30B121-F152-4A50-987B-BCAF40C8BE1B}"/>
                    </a:ext>
                  </a:extLst>
                </p:cNvPr>
                <p:cNvCxnSpPr>
                  <a:cxnSpLocks/>
                  <a:stCxn id="1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F1B22F7-A5FC-4BDC-947D-04B486F8C78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8456193-9C5F-45AD-84A5-548B171E32DF}"/>
                  </a:ext>
                </a:extLst>
              </p:cNvPr>
              <p:cNvGrpSpPr/>
              <p:nvPr/>
            </p:nvGrpSpPr>
            <p:grpSpPr>
              <a:xfrm rot="10527028">
                <a:off x="9351482" y="3863029"/>
                <a:ext cx="121847" cy="118819"/>
                <a:chOff x="5160168" y="2749153"/>
                <a:chExt cx="382191" cy="283369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8773CEE-969F-4A68-B49E-A1433D568B6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85381D4-0ED6-434E-A485-004D5E45D8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B89B0DD8-E4CA-4728-AF07-014283F9E011}"/>
                    </a:ext>
                  </a:extLst>
                </p:cNvPr>
                <p:cNvCxnSpPr>
                  <a:cxnSpLocks/>
                  <a:stCxn id="1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47F6FA5-AA98-4EE1-AE5F-D500B74D130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3C55D8-25ED-45D0-A438-C3BEF1F9DEA4}"/>
                  </a:ext>
                </a:extLst>
              </p:cNvPr>
              <p:cNvGrpSpPr/>
              <p:nvPr/>
            </p:nvGrpSpPr>
            <p:grpSpPr>
              <a:xfrm rot="10527028">
                <a:off x="9414240" y="3876820"/>
                <a:ext cx="121847" cy="118819"/>
                <a:chOff x="5160168" y="2749153"/>
                <a:chExt cx="382191" cy="283369"/>
              </a:xfrm>
            </p:grpSpPr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2728EC5-E239-4147-8151-66BDF146487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00313224-A422-456A-AF5C-732EBBD9B20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58C0D614-62FF-4EB8-804B-797D8015525F}"/>
                    </a:ext>
                  </a:extLst>
                </p:cNvPr>
                <p:cNvCxnSpPr>
                  <a:cxnSpLocks/>
                  <a:stCxn id="1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4352A45-8283-491A-BDF3-FC235C5B45D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5A93C15-FCEA-496A-9CC6-F83ECDF80E69}"/>
                  </a:ext>
                </a:extLst>
              </p:cNvPr>
              <p:cNvGrpSpPr/>
              <p:nvPr/>
            </p:nvGrpSpPr>
            <p:grpSpPr>
              <a:xfrm rot="10527028">
                <a:off x="9452300" y="3910795"/>
                <a:ext cx="121847" cy="118819"/>
                <a:chOff x="5160168" y="2749153"/>
                <a:chExt cx="382191" cy="283369"/>
              </a:xfrm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A4154654-57A6-490F-A7CB-ABDCC7BD5B7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DBFE0D33-6AD1-4B3F-9EAC-D0822F76612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550219F-657D-4169-BF6B-0034AEADDAD3}"/>
                    </a:ext>
                  </a:extLst>
                </p:cNvPr>
                <p:cNvCxnSpPr>
                  <a:cxnSpLocks/>
                  <a:stCxn id="1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96239F3E-C17F-4CB5-9380-5370D961350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7B869D5-199C-450E-BF05-F8260F859DFB}"/>
                  </a:ext>
                </a:extLst>
              </p:cNvPr>
              <p:cNvGrpSpPr/>
              <p:nvPr/>
            </p:nvGrpSpPr>
            <p:grpSpPr>
              <a:xfrm rot="10527028">
                <a:off x="9492351" y="3943157"/>
                <a:ext cx="121847" cy="118819"/>
                <a:chOff x="5160168" y="2749153"/>
                <a:chExt cx="382191" cy="28336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06EEF3F-7063-4DD1-BC5E-05ECEABD922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3DB6FEA-E8AA-4608-BF36-E6C2F7C9EF9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6EA3B91-36A3-43FA-B86B-29EA2A3B159F}"/>
                    </a:ext>
                  </a:extLst>
                </p:cNvPr>
                <p:cNvCxnSpPr>
                  <a:cxnSpLocks/>
                  <a:stCxn id="1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2482B50-9B29-4DCD-9091-2F9A3D0B9BF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D2E39C5-B553-4320-AA92-809361EF3662}"/>
                  </a:ext>
                </a:extLst>
              </p:cNvPr>
              <p:cNvGrpSpPr/>
              <p:nvPr/>
            </p:nvGrpSpPr>
            <p:grpSpPr>
              <a:xfrm rot="10527028">
                <a:off x="9522278" y="3948543"/>
                <a:ext cx="121847" cy="118819"/>
                <a:chOff x="5160168" y="2749153"/>
                <a:chExt cx="382191" cy="283369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7F2CF276-ABCA-494A-B907-3668D13DA7D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934B55D-C2A6-41BA-982E-8851E0F63F5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B8E9052-D98C-4B05-B600-960D6F62984E}"/>
                    </a:ext>
                  </a:extLst>
                </p:cNvPr>
                <p:cNvCxnSpPr>
                  <a:cxnSpLocks/>
                  <a:stCxn id="1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4955095-852C-4146-8BFE-E16DED858E0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666FC38-745E-4C58-B342-462C897D9D72}"/>
                  </a:ext>
                </a:extLst>
              </p:cNvPr>
              <p:cNvGrpSpPr/>
              <p:nvPr/>
            </p:nvGrpSpPr>
            <p:grpSpPr>
              <a:xfrm rot="10527028">
                <a:off x="9420502" y="3964598"/>
                <a:ext cx="121847" cy="118819"/>
                <a:chOff x="5160168" y="2749153"/>
                <a:chExt cx="382191" cy="283369"/>
              </a:xfrm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5E5D0C85-9DB2-4EC6-8F33-D961F945E482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7679077-60F7-475B-B83E-42D542ADFF3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DF5BD75-C29F-4CFC-BCF4-C6E7B7B0486D}"/>
                    </a:ext>
                  </a:extLst>
                </p:cNvPr>
                <p:cNvCxnSpPr>
                  <a:cxnSpLocks/>
                  <a:stCxn id="1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7E0ED436-E01E-40F9-87BC-CE11337F4EC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366CB04-0666-423F-8229-C4264D16B34E}"/>
                  </a:ext>
                </a:extLst>
              </p:cNvPr>
              <p:cNvGrpSpPr/>
              <p:nvPr/>
            </p:nvGrpSpPr>
            <p:grpSpPr>
              <a:xfrm rot="20702994">
                <a:off x="11424863" y="3717239"/>
                <a:ext cx="136953" cy="146240"/>
                <a:chOff x="5160168" y="2749153"/>
                <a:chExt cx="382191" cy="283369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7501E62-A1BF-4936-B30C-04459983BA5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F638BD5-43E4-442F-9DE6-5C055EE98A5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AA157B51-20FD-43B5-BA26-0C4BAD65FB37}"/>
                    </a:ext>
                  </a:extLst>
                </p:cNvPr>
                <p:cNvCxnSpPr>
                  <a:cxnSpLocks/>
                  <a:stCxn id="1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AF509BCE-BE6D-4507-9EA5-55721F82FE5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BCF21BE-90AE-4D71-A76A-517273D91397}"/>
                  </a:ext>
                </a:extLst>
              </p:cNvPr>
              <p:cNvGrpSpPr/>
              <p:nvPr/>
            </p:nvGrpSpPr>
            <p:grpSpPr>
              <a:xfrm rot="20702994">
                <a:off x="11486189" y="3731285"/>
                <a:ext cx="136953" cy="146240"/>
                <a:chOff x="5160168" y="2749153"/>
                <a:chExt cx="382191" cy="283369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144E4863-DB98-4AF0-955A-2FB146987E2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9A0DE73-783A-4085-9642-E37003BB3C6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9C3B511C-4DFF-4A84-AF64-F9894C11CE59}"/>
                    </a:ext>
                  </a:extLst>
                </p:cNvPr>
                <p:cNvCxnSpPr>
                  <a:cxnSpLocks/>
                  <a:stCxn id="1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A8506B-60BD-4BC9-8BB1-BD698677A70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45239A8-26F6-4DAE-B2E4-23DB5127C740}"/>
                  </a:ext>
                </a:extLst>
              </p:cNvPr>
              <p:cNvGrpSpPr/>
              <p:nvPr/>
            </p:nvGrpSpPr>
            <p:grpSpPr>
              <a:xfrm rot="20702994">
                <a:off x="11539280" y="3750876"/>
                <a:ext cx="136953" cy="146240"/>
                <a:chOff x="5160168" y="2749153"/>
                <a:chExt cx="382191" cy="283369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B7B55569-D81A-4113-AA1E-3D313840A06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B610013-1160-41B4-A6A6-9AF7561A2C6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F5209CBC-3B0E-4F44-9C9F-889600EAC5B6}"/>
                    </a:ext>
                  </a:extLst>
                </p:cNvPr>
                <p:cNvCxnSpPr>
                  <a:cxnSpLocks/>
                  <a:stCxn id="1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F68DBAD-B2F7-4C11-A180-EDB67012DC5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96D3C51-4FCC-424B-AA0F-184CD145CEA4}"/>
                  </a:ext>
                </a:extLst>
              </p:cNvPr>
              <p:cNvGrpSpPr/>
              <p:nvPr/>
            </p:nvGrpSpPr>
            <p:grpSpPr>
              <a:xfrm rot="20702994">
                <a:off x="11594383" y="3770604"/>
                <a:ext cx="136953" cy="146240"/>
                <a:chOff x="5160168" y="2749153"/>
                <a:chExt cx="382191" cy="283369"/>
              </a:xfrm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B8F2242-E767-4CBB-B12A-9702B07F05E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DCD60FC-31A6-4C66-9C67-F986DA73BBA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6388939-0A04-43B2-BBEE-48278321EE0E}"/>
                    </a:ext>
                  </a:extLst>
                </p:cNvPr>
                <p:cNvCxnSpPr>
                  <a:cxnSpLocks/>
                  <a:stCxn id="1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DCCBB94-7468-409A-B97C-DB1E09E9942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5293D6A-6575-4AE2-80DA-57BF7DAD1642}"/>
                  </a:ext>
                </a:extLst>
              </p:cNvPr>
              <p:cNvGrpSpPr/>
              <p:nvPr/>
            </p:nvGrpSpPr>
            <p:grpSpPr>
              <a:xfrm rot="20702994">
                <a:off x="11627573" y="3785842"/>
                <a:ext cx="136953" cy="146240"/>
                <a:chOff x="5160168" y="2749153"/>
                <a:chExt cx="382191" cy="283369"/>
              </a:xfrm>
            </p:grpSpPr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7AAC5E8-0AFE-41DD-9B98-BBFFB03B59E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5158CEF-7F85-4679-95ED-DF4389E6A5F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86A122D-D36A-4511-BD5C-E65057210129}"/>
                    </a:ext>
                  </a:extLst>
                </p:cNvPr>
                <p:cNvCxnSpPr>
                  <a:cxnSpLocks/>
                  <a:stCxn id="1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69B3ADC-3546-4583-BA38-52B668C802B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780E381-5C2E-48B7-B183-CB38DB05A1E1}"/>
                  </a:ext>
                </a:extLst>
              </p:cNvPr>
              <p:cNvGrpSpPr/>
              <p:nvPr/>
            </p:nvGrpSpPr>
            <p:grpSpPr>
              <a:xfrm rot="21194501">
                <a:off x="6817296" y="2588391"/>
                <a:ext cx="263669" cy="195493"/>
                <a:chOff x="5160168" y="2749153"/>
                <a:chExt cx="382191" cy="283369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20067EB-7CAB-4C6F-AF6B-E377E1DC845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42F89CC5-37CA-4251-8BD2-1BF4C346089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E507A7A-9BB9-4859-AD9C-9DFAF68AE8FD}"/>
                    </a:ext>
                  </a:extLst>
                </p:cNvPr>
                <p:cNvCxnSpPr>
                  <a:cxnSpLocks/>
                  <a:stCxn id="1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1813707-FC26-4039-A14C-D7CDEAADA86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238C49A-BD80-4EEE-9D48-B2CB3D212156}"/>
                  </a:ext>
                </a:extLst>
              </p:cNvPr>
              <p:cNvGrpSpPr/>
              <p:nvPr/>
            </p:nvGrpSpPr>
            <p:grpSpPr>
              <a:xfrm rot="21194501">
                <a:off x="6889403" y="2606149"/>
                <a:ext cx="263669" cy="195493"/>
                <a:chOff x="5160168" y="2749153"/>
                <a:chExt cx="382191" cy="283369"/>
              </a:xfrm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767E996-3A24-4E37-B97F-F23A5A0C2FD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765237C-8FEC-4EF9-AFEC-3EA6A00D073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8CF609C-AD99-4F56-9325-C0B3B285B957}"/>
                    </a:ext>
                  </a:extLst>
                </p:cNvPr>
                <p:cNvCxnSpPr>
                  <a:cxnSpLocks/>
                  <a:stCxn id="1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428B914-0057-4C9A-92AC-2700C9BA662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3F188B1-106C-46F2-B871-408B94A0D41B}"/>
                  </a:ext>
                </a:extLst>
              </p:cNvPr>
              <p:cNvGrpSpPr/>
              <p:nvPr/>
            </p:nvGrpSpPr>
            <p:grpSpPr>
              <a:xfrm rot="10165906">
                <a:off x="9726416" y="3676276"/>
                <a:ext cx="121847" cy="118819"/>
                <a:chOff x="5160168" y="2749153"/>
                <a:chExt cx="382191" cy="283369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650D92-F594-4BE6-B5CB-DB25AFDF6BA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9670B1-E751-4042-9EA4-BDC38D19449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9109789-116D-4072-A0A8-5469ADC7A4CE}"/>
                    </a:ext>
                  </a:extLst>
                </p:cNvPr>
                <p:cNvCxnSpPr>
                  <a:cxnSpLocks/>
                  <a:stCxn id="1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67EA2DA-2D07-441A-93AA-2CC5AD88951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0B8A1E9-C054-4569-A060-B22D7F0326D5}"/>
                  </a:ext>
                </a:extLst>
              </p:cNvPr>
              <p:cNvGrpSpPr/>
              <p:nvPr/>
            </p:nvGrpSpPr>
            <p:grpSpPr>
              <a:xfrm rot="10527028">
                <a:off x="9775408" y="3691671"/>
                <a:ext cx="121847" cy="118819"/>
                <a:chOff x="5160168" y="2749153"/>
                <a:chExt cx="382191" cy="283369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E1F695B-A2EF-4C46-9650-920F3449DEE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8BAFCC4-2CD4-4043-A85F-2687627216C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8883D95-6459-40B5-AF2E-A46A290A055D}"/>
                    </a:ext>
                  </a:extLst>
                </p:cNvPr>
                <p:cNvCxnSpPr>
                  <a:cxnSpLocks/>
                  <a:stCxn id="1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3E5337-7503-420E-9DDC-9C87843107E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CFE840-E6D9-49C9-A400-17F79C0BDAF6}"/>
                </a:ext>
              </a:extLst>
            </p:cNvPr>
            <p:cNvSpPr/>
            <p:nvPr/>
          </p:nvSpPr>
          <p:spPr>
            <a:xfrm>
              <a:off x="6378467" y="3705813"/>
              <a:ext cx="151658" cy="115954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36476A-D4CF-483A-BE20-772FD397D188}"/>
                </a:ext>
              </a:extLst>
            </p:cNvPr>
            <p:cNvSpPr/>
            <p:nvPr/>
          </p:nvSpPr>
          <p:spPr>
            <a:xfrm>
              <a:off x="6437804" y="3645786"/>
              <a:ext cx="151658" cy="115954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E32959-8FA2-4DF7-B84D-FB27E9F7A715}"/>
                </a:ext>
              </a:extLst>
            </p:cNvPr>
            <p:cNvSpPr/>
            <p:nvPr/>
          </p:nvSpPr>
          <p:spPr>
            <a:xfrm rot="448455">
              <a:off x="7434287" y="3586073"/>
              <a:ext cx="207671" cy="220399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388A1D-AAED-431F-B55A-4008513ED999}"/>
                </a:ext>
              </a:extLst>
            </p:cNvPr>
            <p:cNvSpPr/>
            <p:nvPr/>
          </p:nvSpPr>
          <p:spPr>
            <a:xfrm rot="20446531">
              <a:off x="11601645" y="4014008"/>
              <a:ext cx="275846" cy="2109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D3C3-8376-4D07-B171-2B32F9DB039E}"/>
                </a:ext>
              </a:extLst>
            </p:cNvPr>
            <p:cNvSpPr/>
            <p:nvPr/>
          </p:nvSpPr>
          <p:spPr>
            <a:xfrm rot="20446531">
              <a:off x="11510451" y="3991537"/>
              <a:ext cx="275846" cy="2109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3DC881-D9DD-4D17-BEEA-5B1DD69F77E5}"/>
                </a:ext>
              </a:extLst>
            </p:cNvPr>
            <p:cNvSpPr/>
            <p:nvPr/>
          </p:nvSpPr>
          <p:spPr>
            <a:xfrm rot="15503953">
              <a:off x="10712377" y="3607448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3BF6A5-84CC-4BB3-A986-E946145FFA21}"/>
                </a:ext>
              </a:extLst>
            </p:cNvPr>
            <p:cNvSpPr/>
            <p:nvPr/>
          </p:nvSpPr>
          <p:spPr>
            <a:xfrm rot="4085158">
              <a:off x="10983310" y="3048761"/>
              <a:ext cx="416462" cy="3241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EB0F41-1341-45CE-ABA2-8CA30B0D934F}"/>
                </a:ext>
              </a:extLst>
            </p:cNvPr>
            <p:cNvSpPr/>
            <p:nvPr/>
          </p:nvSpPr>
          <p:spPr>
            <a:xfrm rot="15503953">
              <a:off x="9334537" y="2771649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90F889-1C80-4A63-A0FB-F8EAF861ADB8}"/>
                </a:ext>
              </a:extLst>
            </p:cNvPr>
            <p:cNvSpPr/>
            <p:nvPr/>
          </p:nvSpPr>
          <p:spPr>
            <a:xfrm rot="15712077">
              <a:off x="9392728" y="2675674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99E170-5E0C-4121-894A-974A683BB895}"/>
                </a:ext>
              </a:extLst>
            </p:cNvPr>
            <p:cNvSpPr/>
            <p:nvPr/>
          </p:nvSpPr>
          <p:spPr>
            <a:xfrm rot="11975536">
              <a:off x="4990040" y="3151887"/>
              <a:ext cx="375277" cy="49581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AD81E6-B8F8-4B43-BE51-7C1C8950D4A7}"/>
                </a:ext>
              </a:extLst>
            </p:cNvPr>
            <p:cNvSpPr/>
            <p:nvPr/>
          </p:nvSpPr>
          <p:spPr>
            <a:xfrm rot="15712077">
              <a:off x="4473017" y="5471167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E5BC5B-D3B7-4E73-897D-87CDB254C3A5}"/>
                </a:ext>
              </a:extLst>
            </p:cNvPr>
            <p:cNvSpPr/>
            <p:nvPr/>
          </p:nvSpPr>
          <p:spPr>
            <a:xfrm rot="17700853">
              <a:off x="4281200" y="5290220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C1C4013-768E-4316-9C63-CB8C845BA8BD}"/>
                </a:ext>
              </a:extLst>
            </p:cNvPr>
            <p:cNvSpPr/>
            <p:nvPr/>
          </p:nvSpPr>
          <p:spPr>
            <a:xfrm rot="17700853">
              <a:off x="4345340" y="5367497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EB89D2-3F50-4F6D-B193-6AF875B3EF08}"/>
                </a:ext>
              </a:extLst>
            </p:cNvPr>
            <p:cNvSpPr/>
            <p:nvPr/>
          </p:nvSpPr>
          <p:spPr>
            <a:xfrm rot="17227504">
              <a:off x="3896990" y="3429144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98F75D-EA27-460B-A780-F3DF0CB0AD78}"/>
                </a:ext>
              </a:extLst>
            </p:cNvPr>
            <p:cNvSpPr/>
            <p:nvPr/>
          </p:nvSpPr>
          <p:spPr>
            <a:xfrm rot="12738385">
              <a:off x="2574522" y="2852100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B595F1-50AC-464A-BF20-5B27A2BE8E6B}"/>
                </a:ext>
              </a:extLst>
            </p:cNvPr>
            <p:cNvSpPr/>
            <p:nvPr/>
          </p:nvSpPr>
          <p:spPr>
            <a:xfrm rot="12738385">
              <a:off x="2663529" y="2800061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E423E9-C0DC-4E93-BC5A-A8E240D635A3}"/>
                </a:ext>
              </a:extLst>
            </p:cNvPr>
            <p:cNvSpPr/>
            <p:nvPr/>
          </p:nvSpPr>
          <p:spPr>
            <a:xfrm rot="15779491">
              <a:off x="2760725" y="2767874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8D965F8-FBC2-4945-B978-E37BA8F1992E}"/>
                </a:ext>
              </a:extLst>
            </p:cNvPr>
            <p:cNvSpPr/>
            <p:nvPr/>
          </p:nvSpPr>
          <p:spPr>
            <a:xfrm rot="15524015">
              <a:off x="2856094" y="2808105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0A4864-19D1-4CED-BEB3-01D6EE1839B0}"/>
                </a:ext>
              </a:extLst>
            </p:cNvPr>
            <p:cNvSpPr/>
            <p:nvPr/>
          </p:nvSpPr>
          <p:spPr>
            <a:xfrm rot="11923141">
              <a:off x="2175329" y="-67853"/>
              <a:ext cx="396855" cy="296713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89E3F9C-7962-4753-8DD6-C204D0331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72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Options!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0BE4-F116-4BCF-80F0-8A02120B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15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33375"/>
            <a:ext cx="11020425" cy="619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107D5-59F3-4E42-A639-3AADE8BD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47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evelan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E079F-830F-4A23-AD99-D8E1704AB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9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3" y="312111"/>
            <a:ext cx="9195478" cy="611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878B7-6F0C-4311-8098-DAD727926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67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0"/>
            <a:ext cx="9544361" cy="6909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EC12F-E692-4B5F-B490-5F3C42C09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96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89F5C6-181B-4049-844B-56C8FF86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390591" cy="4621211"/>
          </a:xfrm>
        </p:spPr>
        <p:txBody>
          <a:bodyPr>
            <a:normAutofit/>
          </a:bodyPr>
          <a:lstStyle/>
          <a:p>
            <a:r>
              <a:rPr lang="en-US" sz="2000" dirty="0"/>
              <a:t>The development of:</a:t>
            </a:r>
          </a:p>
          <a:p>
            <a:pPr lvl="1"/>
            <a:r>
              <a:rPr lang="en-US" sz="1800" dirty="0"/>
              <a:t>A safe cycling network</a:t>
            </a:r>
          </a:p>
          <a:p>
            <a:pPr lvl="1"/>
            <a:r>
              <a:rPr lang="en-US" sz="1800" dirty="0"/>
              <a:t>A frequent bus grid</a:t>
            </a:r>
          </a:p>
          <a:p>
            <a:pPr lvl="1"/>
            <a:r>
              <a:rPr lang="en-US" sz="1800" dirty="0"/>
              <a:t>Traffic calming</a:t>
            </a:r>
          </a:p>
          <a:p>
            <a:pPr lvl="1"/>
            <a:r>
              <a:rPr lang="en-US" sz="1800" dirty="0"/>
              <a:t>Parking management</a:t>
            </a:r>
          </a:p>
          <a:p>
            <a:r>
              <a:rPr lang="en-US" sz="2000" dirty="0"/>
              <a:t>Provides </a:t>
            </a:r>
          </a:p>
          <a:p>
            <a:pPr lvl="1"/>
            <a:r>
              <a:rPr lang="en-US" sz="1800" dirty="0"/>
              <a:t>Safety</a:t>
            </a:r>
          </a:p>
          <a:p>
            <a:pPr lvl="1"/>
            <a:r>
              <a:rPr lang="en-US" sz="1800" dirty="0"/>
              <a:t>Sustainability</a:t>
            </a:r>
          </a:p>
          <a:p>
            <a:pPr lvl="1"/>
            <a:r>
              <a:rPr lang="en-US" sz="1800" dirty="0"/>
              <a:t>Integration</a:t>
            </a:r>
          </a:p>
          <a:p>
            <a:r>
              <a:rPr lang="en-US" sz="2000" dirty="0"/>
              <a:t>Provide the world’s first Mobility-as-a-Service (</a:t>
            </a:r>
            <a:r>
              <a:rPr lang="en-US" sz="2000" dirty="0" err="1"/>
              <a:t>MaaS</a:t>
            </a:r>
            <a:r>
              <a:rPr lang="en-US" sz="2000" dirty="0"/>
              <a:t>) pass/platform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EE3B-8F5A-4C74-BDDD-07FF3681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" b="2599"/>
          <a:stretch/>
        </p:blipFill>
        <p:spPr>
          <a:xfrm>
            <a:off x="10544175" y="0"/>
            <a:ext cx="1647824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10521-4280-43AE-BD09-318F6559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2160589"/>
            <a:ext cx="4611432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Future of CLE - IMPACT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3675529"/>
            <a:ext cx="8596668" cy="2365833"/>
          </a:xfrm>
        </p:spPr>
        <p:txBody>
          <a:bodyPr>
            <a:normAutofit/>
          </a:bodyPr>
          <a:lstStyle/>
          <a:p>
            <a:r>
              <a:rPr lang="en-US" sz="2000" dirty="0"/>
              <a:t>This will completely change Cleveland over the next two decades!</a:t>
            </a:r>
          </a:p>
          <a:p>
            <a:r>
              <a:rPr lang="en-US" sz="2000" dirty="0"/>
              <a:t>Will bring innovation, wealth, and equality</a:t>
            </a:r>
          </a:p>
          <a:p>
            <a:r>
              <a:rPr lang="en-US" sz="2000" dirty="0"/>
              <a:t>Sustainability and self-reliance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61E0-D79E-4A07-B02D-1FA7236D7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" b="2599"/>
          <a:stretch/>
        </p:blipFill>
        <p:spPr>
          <a:xfrm>
            <a:off x="10544175" y="0"/>
            <a:ext cx="1647824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2452D-9D1D-4ADD-B4A2-C5C42C89C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823175" y="1754977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9000F6-481C-4FE5-BEB6-196B58D6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8"/>
          <a:stretch/>
        </p:blipFill>
        <p:spPr>
          <a:xfrm>
            <a:off x="3601793" y="1756882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FE6D24B1-2B7C-4383-8E3F-36B662DBBE63}"/>
              </a:ext>
            </a:extLst>
          </p:cNvPr>
          <p:cNvSpPr txBox="1">
            <a:spLocks/>
          </p:cNvSpPr>
          <p:nvPr/>
        </p:nvSpPr>
        <p:spPr>
          <a:xfrm>
            <a:off x="1277409" y="32336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9C674D-EF2C-4AA1-AC86-8C31F378A6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0" b="53889" l="35000" r="56250">
                        <a14:foregroundMark x1="35859" y1="12778" x2="36016" y2="44167"/>
                        <a14:foregroundMark x1="36641" y1="12639" x2="45078" y2="13889"/>
                        <a14:foregroundMark x1="45078" y1="13889" x2="49063" y2="13056"/>
                        <a14:foregroundMark x1="49063" y1="13056" x2="49141" y2="13056"/>
                        <a14:foregroundMark x1="50703" y1="12917" x2="53516" y2="17917"/>
                        <a14:foregroundMark x1="53516" y1="17917" x2="53281" y2="46667"/>
                        <a14:foregroundMark x1="52417" y1="50199" x2="51719" y2="53056"/>
                        <a14:foregroundMark x1="53281" y1="46667" x2="52448" y2="50076"/>
                        <a14:foregroundMark x1="51719" y1="53056" x2="38672" y2="52361"/>
                        <a14:foregroundMark x1="38672" y1="52361" x2="36094" y2="46528"/>
                        <a14:foregroundMark x1="36094" y1="46528" x2="36094" y2="43889"/>
                        <a14:foregroundMark x1="36016" y1="12778" x2="35781" y2="12500"/>
                        <a14:foregroundMark x1="49063" y1="20139" x2="46406" y2="22361"/>
                        <a14:foregroundMark x1="47891" y1="12639" x2="40547" y2="12917"/>
                        <a14:foregroundMark x1="53438" y1="43472" x2="53362" y2="53473"/>
                        <a14:foregroundMark x1="41719" y1="52778" x2="39297" y2="52917"/>
                        <a14:foregroundMark x1="43047" y1="23472" x2="47031" y2="22639"/>
                        <a14:foregroundMark x1="47031" y1="22639" x2="46250" y2="21667"/>
                        <a14:foregroundMark x1="47344" y1="20694" x2="45938" y2="21389"/>
                        <a14:backgroundMark x1="53281" y1="54722" x2="53203" y2="54028"/>
                        <a14:backgroundMark x1="53359" y1="54028" x2="53359" y2="54028"/>
                        <a14:backgroundMark x1="53516" y1="54028" x2="53359" y2="53889"/>
                        <a14:backgroundMark x1="53438" y1="53889" x2="53594" y2="54028"/>
                        <a14:backgroundMark x1="53281" y1="53889" x2="53516" y2="54028"/>
                        <a14:backgroundMark x1="53203" y1="54028" x2="53516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07" t="12136" r="46086" b="46579"/>
          <a:stretch/>
        </p:blipFill>
        <p:spPr>
          <a:xfrm>
            <a:off x="4400728" y="1723132"/>
            <a:ext cx="2195514" cy="2831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42265 0.25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3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-0.1469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6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1.85185E-6 L 2.70833E-6 0.1863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uiExpand="1"/>
      <p:bldP spid="4" grpId="1"/>
      <p:bldP spid="22" grpId="0"/>
      <p:bldP spid="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http://pvwatts.nrel.gov/pvwatts.php</a:t>
            </a:r>
            <a:endParaRPr lang="en-US" dirty="0"/>
          </a:p>
          <a:p>
            <a:r>
              <a:rPr lang="en-US" dirty="0">
                <a:hlinkClick r:id="rId3"/>
              </a:rPr>
              <a:t>https://www.google.com/sunroof</a:t>
            </a:r>
            <a:endParaRPr lang="en-US" dirty="0"/>
          </a:p>
          <a:p>
            <a:r>
              <a:rPr lang="en-US" dirty="0">
                <a:hlinkClick r:id="rId4"/>
              </a:rPr>
              <a:t>http://www.undp.org/content/undp/en/home/sustainable-development-goals.html</a:t>
            </a:r>
            <a:endParaRPr lang="en-US" dirty="0"/>
          </a:p>
          <a:p>
            <a:r>
              <a:rPr lang="en-US" dirty="0">
                <a:hlinkClick r:id="rId5"/>
              </a:rPr>
              <a:t>http://web.mit.edu/nature/projects_12/pdfs/Yarina_RepurposedVerticalFarms.pdf</a:t>
            </a:r>
            <a:endParaRPr lang="en-US" dirty="0"/>
          </a:p>
          <a:p>
            <a:r>
              <a:rPr lang="en-US" dirty="0">
                <a:hlinkClick r:id="rId6"/>
              </a:rPr>
              <a:t>http://plantchicago.org/</a:t>
            </a:r>
            <a:endParaRPr lang="en-US" dirty="0"/>
          </a:p>
          <a:p>
            <a:r>
              <a:rPr lang="en-US" dirty="0">
                <a:hlinkClick r:id="rId7"/>
              </a:rPr>
              <a:t>https://earth.nullschool.net/</a:t>
            </a:r>
            <a:endParaRPr lang="en-US" dirty="0"/>
          </a:p>
          <a:p>
            <a:r>
              <a:rPr lang="en-US" dirty="0">
                <a:hlinkClick r:id="rId8"/>
              </a:rPr>
              <a:t>https://conaquaponics.blogspot.com/2016/08/hydroponic-gardening-at-disney-epcot.html</a:t>
            </a:r>
            <a:endParaRPr lang="en-US" dirty="0"/>
          </a:p>
          <a:p>
            <a:r>
              <a:rPr lang="en-US" dirty="0">
                <a:hlinkClick r:id="rId9"/>
              </a:rPr>
              <a:t>http://thephotogardenbee.com/2010/01/05/aeroponics-gardens-at-epcot-part-iii-the-land/</a:t>
            </a:r>
            <a:endParaRPr lang="en-US" dirty="0"/>
          </a:p>
          <a:p>
            <a:r>
              <a:rPr lang="en-US" dirty="0">
                <a:hlinkClick r:id="rId10"/>
              </a:rPr>
              <a:t>http://architek.com/products/vertical-gardens</a:t>
            </a:r>
            <a:endParaRPr lang="en-US" dirty="0"/>
          </a:p>
          <a:p>
            <a:r>
              <a:rPr lang="en-US" dirty="0">
                <a:hlinkClick r:id="rId11"/>
              </a:rPr>
              <a:t>https://www.puco.ohio.gov/be-informed/consumer-topics/how-does-ohio-generate-electricity/</a:t>
            </a:r>
            <a:endParaRPr lang="en-US" dirty="0"/>
          </a:p>
          <a:p>
            <a:r>
              <a:rPr lang="en-US" dirty="0">
                <a:hlinkClick r:id="rId12"/>
              </a:rPr>
              <a:t>http://libraryresources.unog.ch/sdgs</a:t>
            </a:r>
            <a:endParaRPr lang="en-US" dirty="0"/>
          </a:p>
          <a:p>
            <a:r>
              <a:rPr lang="en-US" dirty="0">
                <a:hlinkClick r:id="rId13"/>
              </a:rPr>
              <a:t>http://sustainablecities.org.nz/wp-content/uploads/Martinot_CSC_Sep12_pt2.pdf</a:t>
            </a:r>
            <a:endParaRPr lang="en-US" dirty="0"/>
          </a:p>
          <a:p>
            <a:r>
              <a:rPr lang="en-US" dirty="0">
                <a:hlinkClick r:id="rId14"/>
              </a:rPr>
              <a:t>http://www.leedco.org/resources/links-resources</a:t>
            </a:r>
            <a:endParaRPr lang="en-US" dirty="0"/>
          </a:p>
          <a:p>
            <a:r>
              <a:rPr lang="en-US" dirty="0">
                <a:hlinkClick r:id="rId15"/>
              </a:rPr>
              <a:t>http://www.indiatimes.com/news/india/bengaluru-gets-its-1st-vertical-garden-to-curb-pollution-it-already-has-over-3-500-plants-273733.html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3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702" y="2399873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Team Cowboy Bebop | Project {</a:t>
            </a:r>
            <a:r>
              <a:rPr lang="en-US" sz="2000" dirty="0" err="1"/>
              <a:t>oraCLE</a:t>
            </a:r>
            <a:r>
              <a:rPr lang="en-US" sz="2000" dirty="0"/>
              <a:t>}</a:t>
            </a:r>
          </a:p>
          <a:p>
            <a:pPr marL="0" indent="0" algn="ctr">
              <a:buNone/>
            </a:pPr>
            <a:r>
              <a:rPr lang="en-US" sz="2000" dirty="0"/>
              <a:t>The Earth and Us: Live Smart </a:t>
            </a:r>
          </a:p>
          <a:p>
            <a:pPr marL="0" indent="0" algn="ctr">
              <a:buNone/>
            </a:pPr>
            <a:r>
              <a:rPr lang="en-US" sz="1600" dirty="0"/>
              <a:t>Application of Data to Settlement Planning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03" b="91960" l="3000" r="97333">
                        <a14:foregroundMark x1="7111" y1="75712" x2="7111" y2="75712"/>
                        <a14:foregroundMark x1="3444" y1="76884" x2="3444" y2="76884"/>
                        <a14:foregroundMark x1="72778" y1="91960" x2="72778" y2="91960"/>
                        <a14:foregroundMark x1="43778" y1="7203" x2="43778" y2="7203"/>
                        <a14:foregroundMark x1="92222" y1="38358" x2="92222" y2="38358"/>
                        <a14:foregroundMark x1="97333" y1="42714" x2="97333" y2="42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5952" y="6041362"/>
            <a:ext cx="1194847" cy="792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1662" y="5111571"/>
            <a:ext cx="5322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Team: Laimis Belzinskas, Benjamin Cool-Fergus, Eugene Malinskiy, Ilya Malinskiy, Jason Mancuso, Kaitie Fox</a:t>
            </a:r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DFAFA-CE81-4467-A43B-7FBC1D05C577}"/>
              </a:ext>
            </a:extLst>
          </p:cNvPr>
          <p:cNvGrpSpPr/>
          <p:nvPr/>
        </p:nvGrpSpPr>
        <p:grpSpPr>
          <a:xfrm>
            <a:off x="3975100" y="504101"/>
            <a:ext cx="2139166" cy="2771900"/>
            <a:chOff x="6015082" y="1135143"/>
            <a:chExt cx="2139166" cy="2771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2C31BCC5-39A4-4E9B-97BB-7AD6A2D6AAF6}"/>
                </a:ext>
              </a:extLst>
            </p:cNvPr>
            <p:cNvSpPr/>
            <p:nvPr/>
          </p:nvSpPr>
          <p:spPr>
            <a:xfrm>
              <a:off x="6015082" y="1135143"/>
              <a:ext cx="2139166" cy="2771900"/>
            </a:xfrm>
            <a:prstGeom prst="snip2DiagRect">
              <a:avLst/>
            </a:prstGeom>
            <a:solidFill>
              <a:srgbClr val="2C3C43"/>
            </a:solidFill>
            <a:ln w="762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0" name="Picture 9" descr="https://conceptdraw.com/a2239c3/p54/preview/640/pict--ohio-north-america-vector-stencils-library">
              <a:extLst>
                <a:ext uri="{FF2B5EF4-FFF2-40B4-BE49-F238E27FC236}">
                  <a16:creationId xmlns:a16="http://schemas.microsoft.com/office/drawing/2014/main" id="{BEE5549D-B0C0-436F-AEDC-D9189FFBB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19" b="90839" l="6875" r="94375">
                          <a14:foregroundMark x1="6875" y1="25935" x2="9531" y2="39742"/>
                          <a14:foregroundMark x1="91250" y1="28000" x2="93125" y2="38710"/>
                          <a14:foregroundMark x1="93438" y1="46323" x2="92656" y2="50323"/>
                          <a14:foregroundMark x1="93438" y1="59484" x2="93438" y2="59484"/>
                          <a14:foregroundMark x1="94375" y1="36129" x2="94375" y2="36129"/>
                          <a14:foregroundMark x1="88438" y1="9548" x2="88438" y2="9548"/>
                          <a14:foregroundMark x1="63594" y1="90839" x2="63594" y2="9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46" y="1235823"/>
              <a:ext cx="1492621" cy="18077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Graphic 14" descr="Leaf">
              <a:extLst>
                <a:ext uri="{FF2B5EF4-FFF2-40B4-BE49-F238E27FC236}">
                  <a16:creationId xmlns:a16="http://schemas.microsoft.com/office/drawing/2014/main" id="{A8418AAA-0A6D-4534-AFE5-EC7D1977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36267" y="1593980"/>
              <a:ext cx="264896" cy="26489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17E4F81-7F7C-45AB-BB36-48348C941198}"/>
              </a:ext>
            </a:extLst>
          </p:cNvPr>
          <p:cNvSpPr>
            <a:spLocks noGrp="1"/>
          </p:cNvSpPr>
          <p:nvPr/>
        </p:nvSpPr>
        <p:spPr>
          <a:xfrm>
            <a:off x="3955154" y="1695166"/>
            <a:ext cx="249989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90C2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Yu Gothic UI Semibold" panose="020B0700000000000000" pitchFamily="34" charset="-128"/>
              </a:rPr>
              <a:t>oraCLE</a:t>
            </a:r>
            <a:endParaRPr lang="en-US" dirty="0">
              <a:solidFill>
                <a:srgbClr val="90C22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504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Yes Cleveland, Seriously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Access to Lake Erie, and Great Lakes</a:t>
            </a:r>
          </a:p>
          <a:p>
            <a:pPr lvl="1"/>
            <a:r>
              <a:rPr lang="en-US" sz="1800" dirty="0"/>
              <a:t>Fresh water, climate stabilization, fishery, trade</a:t>
            </a:r>
          </a:p>
          <a:p>
            <a:r>
              <a:rPr lang="en-US" sz="2000" dirty="0"/>
              <a:t>Stable, known weather</a:t>
            </a:r>
          </a:p>
          <a:p>
            <a:r>
              <a:rPr lang="en-US" sz="2000" dirty="0"/>
              <a:t>Stable, known geology</a:t>
            </a:r>
          </a:p>
          <a:p>
            <a:r>
              <a:rPr lang="en-US" sz="2000" dirty="0"/>
              <a:t>Extensively developed trade &amp; transportation network</a:t>
            </a:r>
          </a:p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#216</a:t>
            </a:r>
          </a:p>
          <a:p>
            <a:pPr marL="0" indent="0" algn="ctr">
              <a:buNone/>
            </a:pPr>
            <a:r>
              <a:rPr lang="en-US" sz="2000" b="1" dirty="0"/>
              <a:t>#</a:t>
            </a:r>
            <a:r>
              <a:rPr lang="en-US" sz="2000" b="1" dirty="0" err="1"/>
              <a:t>thisisCLE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1824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-4"/>
            <a:ext cx="8563061" cy="6858004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685646"/>
              </p:ext>
            </p:extLst>
          </p:nvPr>
        </p:nvGraphicFramePr>
        <p:xfrm>
          <a:off x="1898257" y="41666"/>
          <a:ext cx="1643424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" name="Image" r:id="rId4" imgW="8342640" imgH="8342640" progId="Photoshop.Image.16">
                  <p:embed/>
                </p:oleObj>
              </mc:Choice>
              <mc:Fallback>
                <p:oleObj name="Image" r:id="rId4" imgW="8342640" imgH="834264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8257" y="41666"/>
                        <a:ext cx="1643424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hidden="1"/>
          <p:cNvGraphicFramePr>
            <a:graphicFrameLocks noChangeAspect="1"/>
          </p:cNvGraphicFramePr>
          <p:nvPr>
            <p:extLst/>
          </p:nvPr>
        </p:nvGraphicFramePr>
        <p:xfrm>
          <a:off x="3602590" y="57568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" name="Image" r:id="rId6" imgW="8342640" imgH="8342640" progId="Photoshop.Image.16">
                  <p:embed/>
                </p:oleObj>
              </mc:Choice>
              <mc:Fallback>
                <p:oleObj name="Image" r:id="rId6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90" y="57568"/>
                        <a:ext cx="1643422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hidden="1"/>
          <p:cNvGraphicFramePr>
            <a:graphicFrameLocks noChangeAspect="1"/>
          </p:cNvGraphicFramePr>
          <p:nvPr>
            <p:extLst/>
          </p:nvPr>
        </p:nvGraphicFramePr>
        <p:xfrm>
          <a:off x="5317143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" name="Image" r:id="rId8" imgW="8342640" imgH="8342640" progId="Photoshop.Image.16">
                  <p:embed/>
                </p:oleObj>
              </mc:Choice>
              <mc:Fallback>
                <p:oleObj name="Image" r:id="rId8" imgW="8342640" imgH="834264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7143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hidden="1"/>
          <p:cNvGraphicFramePr>
            <a:graphicFrameLocks noChangeAspect="1"/>
          </p:cNvGraphicFramePr>
          <p:nvPr>
            <p:extLst/>
          </p:nvPr>
        </p:nvGraphicFramePr>
        <p:xfrm>
          <a:off x="7013524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" name="Image" r:id="rId10" imgW="8342640" imgH="8342640" progId="Photoshop.Image.16">
                  <p:embed/>
                </p:oleObj>
              </mc:Choice>
              <mc:Fallback>
                <p:oleObj name="Image" r:id="rId10" imgW="8342640" imgH="834264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3524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627022"/>
              </p:ext>
            </p:extLst>
          </p:nvPr>
        </p:nvGraphicFramePr>
        <p:xfrm>
          <a:off x="8716507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" name="Image" r:id="rId12" imgW="8342640" imgH="8342640" progId="Photoshop.Image.16">
                  <p:embed/>
                </p:oleObj>
              </mc:Choice>
              <mc:Fallback>
                <p:oleObj name="Image" r:id="rId12" imgW="8342640" imgH="83426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16507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 hidden="1"/>
          <p:cNvGraphicFramePr>
            <a:graphicFrameLocks noChangeAspect="1"/>
          </p:cNvGraphicFramePr>
          <p:nvPr>
            <p:extLst/>
          </p:nvPr>
        </p:nvGraphicFramePr>
        <p:xfrm>
          <a:off x="8713319" y="175090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" name="Image" r:id="rId14" imgW="8342640" imgH="8342640" progId="Photoshop.Image.16">
                  <p:embed/>
                </p:oleObj>
              </mc:Choice>
              <mc:Fallback>
                <p:oleObj name="Image" r:id="rId14" imgW="8342640" imgH="8342640" progId="Photoshop.Image.16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3319" y="175090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 hidden="1"/>
          <p:cNvGraphicFramePr>
            <a:graphicFrameLocks noChangeAspect="1"/>
          </p:cNvGraphicFramePr>
          <p:nvPr>
            <p:extLst/>
          </p:nvPr>
        </p:nvGraphicFramePr>
        <p:xfrm>
          <a:off x="7020694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" name="Image" r:id="rId16" imgW="8342640" imgH="8342640" progId="Photoshop.Image.16">
                  <p:embed/>
                </p:oleObj>
              </mc:Choice>
              <mc:Fallback>
                <p:oleObj name="Image" r:id="rId16" imgW="8342640" imgH="8342640" progId="Photoshop.Image.16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20694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 hidden="1"/>
          <p:cNvGraphicFramePr>
            <a:graphicFrameLocks noChangeAspect="1"/>
          </p:cNvGraphicFramePr>
          <p:nvPr>
            <p:extLst/>
          </p:nvPr>
        </p:nvGraphicFramePr>
        <p:xfrm>
          <a:off x="5304360" y="1747889"/>
          <a:ext cx="1646885" cy="16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" name="Image" r:id="rId18" imgW="8342640" imgH="8342640" progId="Photoshop.Image.16">
                  <p:embed/>
                </p:oleObj>
              </mc:Choice>
              <mc:Fallback>
                <p:oleObj name="Image" r:id="rId18" imgW="8342640" imgH="8342640" progId="Photoshop.Image.16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4360" y="1747889"/>
                        <a:ext cx="1646885" cy="164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 hidden="1"/>
          <p:cNvGraphicFramePr>
            <a:graphicFrameLocks noChangeAspect="1"/>
          </p:cNvGraphicFramePr>
          <p:nvPr>
            <p:extLst/>
          </p:nvPr>
        </p:nvGraphicFramePr>
        <p:xfrm>
          <a:off x="360924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" name="Image" r:id="rId20" imgW="8342640" imgH="8342640" progId="Photoshop.Image.16">
                  <p:embed/>
                </p:oleObj>
              </mc:Choice>
              <mc:Fallback>
                <p:oleObj name="Image" r:id="rId20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0924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 hidden="1"/>
          <p:cNvGraphicFramePr>
            <a:graphicFrameLocks noChangeAspect="1"/>
          </p:cNvGraphicFramePr>
          <p:nvPr>
            <p:extLst/>
          </p:nvPr>
        </p:nvGraphicFramePr>
        <p:xfrm>
          <a:off x="189982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2" name="Image" r:id="rId22" imgW="8342640" imgH="8342640" progId="Photoshop.Image.16">
                  <p:embed/>
                </p:oleObj>
              </mc:Choice>
              <mc:Fallback>
                <p:oleObj name="Image" r:id="rId22" imgW="8342640" imgH="8342640" progId="Photoshop.Image.16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9982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 hidden="1"/>
          <p:cNvGraphicFramePr>
            <a:graphicFrameLocks noChangeAspect="1"/>
          </p:cNvGraphicFramePr>
          <p:nvPr>
            <p:extLst/>
          </p:nvPr>
        </p:nvGraphicFramePr>
        <p:xfrm>
          <a:off x="1909162" y="346828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" name="Image" r:id="rId24" imgW="8342640" imgH="8342640" progId="Photoshop.Image.16">
                  <p:embed/>
                </p:oleObj>
              </mc:Choice>
              <mc:Fallback>
                <p:oleObj name="Image" r:id="rId24" imgW="8342640" imgH="8342640" progId="Photoshop.Image.16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909162" y="346828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 hidden="1"/>
          <p:cNvGraphicFramePr>
            <a:graphicFrameLocks noChangeAspect="1"/>
          </p:cNvGraphicFramePr>
          <p:nvPr>
            <p:extLst/>
          </p:nvPr>
        </p:nvGraphicFramePr>
        <p:xfrm>
          <a:off x="1909162" y="51700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" name="Image" r:id="rId26" imgW="8342640" imgH="8342640" progId="Photoshop.Image.16">
                  <p:embed/>
                </p:oleObj>
              </mc:Choice>
              <mc:Fallback>
                <p:oleObj name="Image" r:id="rId26" imgW="8342640" imgH="8342640" progId="Photoshop.Image.16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09162" y="517000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 hidden="1"/>
          <p:cNvGraphicFramePr>
            <a:graphicFrameLocks noChangeAspect="1"/>
          </p:cNvGraphicFramePr>
          <p:nvPr>
            <p:extLst/>
          </p:nvPr>
        </p:nvGraphicFramePr>
        <p:xfrm>
          <a:off x="3609241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" name="Image" r:id="rId28" imgW="8342640" imgH="8342640" progId="Photoshop.Image.16">
                  <p:embed/>
                </p:oleObj>
              </mc:Choice>
              <mc:Fallback>
                <p:oleObj name="Image" r:id="rId28" imgW="8342640" imgH="8342640" progId="Photoshop.Image.16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609241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 hidden="1"/>
          <p:cNvGraphicFramePr>
            <a:graphicFrameLocks noChangeAspect="1"/>
          </p:cNvGraphicFramePr>
          <p:nvPr>
            <p:extLst/>
          </p:nvPr>
        </p:nvGraphicFramePr>
        <p:xfrm>
          <a:off x="5307822" y="5145170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6" name="Image" r:id="rId30" imgW="8342640" imgH="8342640" progId="Photoshop.Image.16">
                  <p:embed/>
                </p:oleObj>
              </mc:Choice>
              <mc:Fallback>
                <p:oleObj name="Image" r:id="rId30" imgW="8342640" imgH="8342640" progId="Photoshop.Image.16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307822" y="5145170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hidden="1"/>
          <p:cNvGraphicFramePr>
            <a:graphicFrameLocks noChangeAspect="1"/>
          </p:cNvGraphicFramePr>
          <p:nvPr>
            <p:extLst/>
          </p:nvPr>
        </p:nvGraphicFramePr>
        <p:xfrm>
          <a:off x="7024419" y="516814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" name="Image" r:id="rId32" imgW="8342640" imgH="8342640" progId="Photoshop.Image.16">
                  <p:embed/>
                </p:oleObj>
              </mc:Choice>
              <mc:Fallback>
                <p:oleObj name="Image" r:id="rId32" imgW="8342640" imgH="8342640" progId="Photoshop.Image.16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024419" y="516814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 hidden="1"/>
          <p:cNvGraphicFramePr>
            <a:graphicFrameLocks noChangeAspect="1"/>
          </p:cNvGraphicFramePr>
          <p:nvPr>
            <p:extLst/>
          </p:nvPr>
        </p:nvGraphicFramePr>
        <p:xfrm>
          <a:off x="8729900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" name="Image" r:id="rId34" imgW="8342640" imgH="8342640" progId="Photoshop.Image.16">
                  <p:embed/>
                </p:oleObj>
              </mc:Choice>
              <mc:Fallback>
                <p:oleObj name="Image" r:id="rId34" imgW="8342640" imgH="8342640" progId="Photoshop.Image.16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729900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 hidden="1"/>
          <p:cNvGraphicFramePr>
            <a:graphicFrameLocks noChangeAspect="1"/>
          </p:cNvGraphicFramePr>
          <p:nvPr>
            <p:extLst/>
          </p:nvPr>
        </p:nvGraphicFramePr>
        <p:xfrm>
          <a:off x="8721270" y="346015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" name="Image" r:id="rId36" imgW="8342640" imgH="8342640" progId="Photoshop.Image.16">
                  <p:embed/>
                </p:oleObj>
              </mc:Choice>
              <mc:Fallback>
                <p:oleObj name="Image" r:id="rId36" imgW="8342640" imgH="8342640" progId="Photoshop.Image.16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721270" y="346015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180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3184" y="-4"/>
            <a:ext cx="8563061" cy="6858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EBF8D-28C1-4B69-BD45-87D380105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184" y="0"/>
            <a:ext cx="8563061" cy="6858004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68591"/>
              </p:ext>
            </p:extLst>
          </p:nvPr>
        </p:nvGraphicFramePr>
        <p:xfrm>
          <a:off x="1898257" y="41666"/>
          <a:ext cx="1643424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" name="Image" r:id="rId6" imgW="8342640" imgH="8342640" progId="Photoshop.Image.16">
                  <p:embed/>
                </p:oleObj>
              </mc:Choice>
              <mc:Fallback>
                <p:oleObj name="Image" r:id="rId6" imgW="8342640" imgH="834264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8257" y="41666"/>
                        <a:ext cx="1643424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26763"/>
              </p:ext>
            </p:extLst>
          </p:nvPr>
        </p:nvGraphicFramePr>
        <p:xfrm>
          <a:off x="3602590" y="57568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" name="Image" r:id="rId8" imgW="8342640" imgH="8342640" progId="Photoshop.Image.16">
                  <p:embed/>
                </p:oleObj>
              </mc:Choice>
              <mc:Fallback>
                <p:oleObj name="Image" r:id="rId8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2590" y="57568"/>
                        <a:ext cx="1643422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hidden="1"/>
          <p:cNvGraphicFramePr>
            <a:graphicFrameLocks noChangeAspect="1"/>
          </p:cNvGraphicFramePr>
          <p:nvPr>
            <p:extLst/>
          </p:nvPr>
        </p:nvGraphicFramePr>
        <p:xfrm>
          <a:off x="5317143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" name="Image" r:id="rId10" imgW="8342640" imgH="8342640" progId="Photoshop.Image.16">
                  <p:embed/>
                </p:oleObj>
              </mc:Choice>
              <mc:Fallback>
                <p:oleObj name="Image" r:id="rId10" imgW="8342640" imgH="834264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17143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63895"/>
              </p:ext>
            </p:extLst>
          </p:nvPr>
        </p:nvGraphicFramePr>
        <p:xfrm>
          <a:off x="7013524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Image" r:id="rId12" imgW="8342640" imgH="8342640" progId="Photoshop.Image.16">
                  <p:embed/>
                </p:oleObj>
              </mc:Choice>
              <mc:Fallback>
                <p:oleObj name="Image" r:id="rId12" imgW="8342640" imgH="834264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3524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 hidden="1"/>
          <p:cNvGraphicFramePr>
            <a:graphicFrameLocks noChangeAspect="1"/>
          </p:cNvGraphicFramePr>
          <p:nvPr>
            <p:extLst/>
          </p:nvPr>
        </p:nvGraphicFramePr>
        <p:xfrm>
          <a:off x="8716507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" name="Image" r:id="rId14" imgW="8342640" imgH="8342640" progId="Photoshop.Image.16">
                  <p:embed/>
                </p:oleObj>
              </mc:Choice>
              <mc:Fallback>
                <p:oleObj name="Image" r:id="rId14" imgW="8342640" imgH="83426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6507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 hidden="1"/>
          <p:cNvGraphicFramePr>
            <a:graphicFrameLocks noChangeAspect="1"/>
          </p:cNvGraphicFramePr>
          <p:nvPr>
            <p:extLst/>
          </p:nvPr>
        </p:nvGraphicFramePr>
        <p:xfrm>
          <a:off x="8713319" y="175090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Image" r:id="rId16" imgW="8342640" imgH="8342640" progId="Photoshop.Image.16">
                  <p:embed/>
                </p:oleObj>
              </mc:Choice>
              <mc:Fallback>
                <p:oleObj name="Image" r:id="rId16" imgW="8342640" imgH="8342640" progId="Photoshop.Image.16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13319" y="175090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9606"/>
              </p:ext>
            </p:extLst>
          </p:nvPr>
        </p:nvGraphicFramePr>
        <p:xfrm>
          <a:off x="7020694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Image" r:id="rId18" imgW="8342640" imgH="8342640" progId="Photoshop.Image.16">
                  <p:embed/>
                </p:oleObj>
              </mc:Choice>
              <mc:Fallback>
                <p:oleObj name="Image" r:id="rId18" imgW="8342640" imgH="8342640" progId="Photoshop.Image.16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20694" y="1754977"/>
                        <a:ext cx="1643423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 hidden="1"/>
          <p:cNvGraphicFramePr>
            <a:graphicFrameLocks noChangeAspect="1"/>
          </p:cNvGraphicFramePr>
          <p:nvPr>
            <p:extLst/>
          </p:nvPr>
        </p:nvGraphicFramePr>
        <p:xfrm>
          <a:off x="5304360" y="1747889"/>
          <a:ext cx="1646885" cy="16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Image" r:id="rId20" imgW="8342640" imgH="8342640" progId="Photoshop.Image.16">
                  <p:embed/>
                </p:oleObj>
              </mc:Choice>
              <mc:Fallback>
                <p:oleObj name="Image" r:id="rId20" imgW="8342640" imgH="8342640" progId="Photoshop.Image.16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04360" y="1747889"/>
                        <a:ext cx="1646885" cy="164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228227"/>
              </p:ext>
            </p:extLst>
          </p:nvPr>
        </p:nvGraphicFramePr>
        <p:xfrm>
          <a:off x="3609519" y="17643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Image" r:id="rId22" imgW="8342640" imgH="8342640" progId="Photoshop.Image.16">
                  <p:embed/>
                </p:oleObj>
              </mc:Choice>
              <mc:Fallback>
                <p:oleObj name="Image" r:id="rId22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09519" y="1764308"/>
                        <a:ext cx="1643423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 hidden="1"/>
          <p:cNvGraphicFramePr>
            <a:graphicFrameLocks noChangeAspect="1"/>
          </p:cNvGraphicFramePr>
          <p:nvPr>
            <p:extLst/>
          </p:nvPr>
        </p:nvGraphicFramePr>
        <p:xfrm>
          <a:off x="189982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Image" r:id="rId24" imgW="8342640" imgH="8342640" progId="Photoshop.Image.16">
                  <p:embed/>
                </p:oleObj>
              </mc:Choice>
              <mc:Fallback>
                <p:oleObj name="Image" r:id="rId24" imgW="8342640" imgH="8342640" progId="Photoshop.Image.16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89982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 hidden="1"/>
          <p:cNvGraphicFramePr>
            <a:graphicFrameLocks noChangeAspect="1"/>
          </p:cNvGraphicFramePr>
          <p:nvPr>
            <p:extLst/>
          </p:nvPr>
        </p:nvGraphicFramePr>
        <p:xfrm>
          <a:off x="1909162" y="346828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Image" r:id="rId26" imgW="8342640" imgH="8342640" progId="Photoshop.Image.16">
                  <p:embed/>
                </p:oleObj>
              </mc:Choice>
              <mc:Fallback>
                <p:oleObj name="Image" r:id="rId26" imgW="8342640" imgH="8342640" progId="Photoshop.Image.16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09162" y="346828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 hidden="1"/>
          <p:cNvGraphicFramePr>
            <a:graphicFrameLocks noChangeAspect="1"/>
          </p:cNvGraphicFramePr>
          <p:nvPr>
            <p:extLst/>
          </p:nvPr>
        </p:nvGraphicFramePr>
        <p:xfrm>
          <a:off x="1909162" y="51700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" name="Image" r:id="rId28" imgW="8342640" imgH="8342640" progId="Photoshop.Image.16">
                  <p:embed/>
                </p:oleObj>
              </mc:Choice>
              <mc:Fallback>
                <p:oleObj name="Image" r:id="rId28" imgW="8342640" imgH="8342640" progId="Photoshop.Image.16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909162" y="517000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 hidden="1"/>
          <p:cNvGraphicFramePr>
            <a:graphicFrameLocks noChangeAspect="1"/>
          </p:cNvGraphicFramePr>
          <p:nvPr>
            <p:extLst/>
          </p:nvPr>
        </p:nvGraphicFramePr>
        <p:xfrm>
          <a:off x="3609241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Image" r:id="rId30" imgW="8342640" imgH="8342640" progId="Photoshop.Image.16">
                  <p:embed/>
                </p:oleObj>
              </mc:Choice>
              <mc:Fallback>
                <p:oleObj name="Image" r:id="rId30" imgW="8342640" imgH="8342640" progId="Photoshop.Image.16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09241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722797"/>
              </p:ext>
            </p:extLst>
          </p:nvPr>
        </p:nvGraphicFramePr>
        <p:xfrm>
          <a:off x="5307822" y="5145170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" name="Image" r:id="rId32" imgW="8342640" imgH="8342640" progId="Photoshop.Image.16">
                  <p:embed/>
                </p:oleObj>
              </mc:Choice>
              <mc:Fallback>
                <p:oleObj name="Image" r:id="rId32" imgW="8342640" imgH="8342640" progId="Photoshop.Image.16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307822" y="5145170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hidden="1"/>
          <p:cNvGraphicFramePr>
            <a:graphicFrameLocks noChangeAspect="1"/>
          </p:cNvGraphicFramePr>
          <p:nvPr>
            <p:extLst/>
          </p:nvPr>
        </p:nvGraphicFramePr>
        <p:xfrm>
          <a:off x="7024419" y="516814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Image" r:id="rId34" imgW="8342640" imgH="8342640" progId="Photoshop.Image.16">
                  <p:embed/>
                </p:oleObj>
              </mc:Choice>
              <mc:Fallback>
                <p:oleObj name="Image" r:id="rId34" imgW="8342640" imgH="8342640" progId="Photoshop.Image.16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024419" y="516814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 hidden="1"/>
          <p:cNvGraphicFramePr>
            <a:graphicFrameLocks noChangeAspect="1"/>
          </p:cNvGraphicFramePr>
          <p:nvPr>
            <p:extLst/>
          </p:nvPr>
        </p:nvGraphicFramePr>
        <p:xfrm>
          <a:off x="8729900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" name="Image" r:id="rId36" imgW="8342640" imgH="8342640" progId="Photoshop.Image.16">
                  <p:embed/>
                </p:oleObj>
              </mc:Choice>
              <mc:Fallback>
                <p:oleObj name="Image" r:id="rId36" imgW="8342640" imgH="8342640" progId="Photoshop.Image.16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729900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 hidden="1"/>
          <p:cNvGraphicFramePr>
            <a:graphicFrameLocks noChangeAspect="1"/>
          </p:cNvGraphicFramePr>
          <p:nvPr>
            <p:extLst/>
          </p:nvPr>
        </p:nvGraphicFramePr>
        <p:xfrm>
          <a:off x="8721270" y="346015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Image" r:id="rId38" imgW="8342640" imgH="8342640" progId="Photoshop.Image.16">
                  <p:embed/>
                </p:oleObj>
              </mc:Choice>
              <mc:Fallback>
                <p:oleObj name="Image" r:id="rId38" imgW="8342640" imgH="8342640" progId="Photoshop.Image.16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21270" y="346015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07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10"/>
    </mc:Choice>
    <mc:Fallback xmlns="">
      <p:transition spd="slow" advClick="0" advTm="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0.14713 0.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13425 0.001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7F16D3-9DA0-4E6E-9FA5-745FD0BFD1DF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Energy – The Crux of Everything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906811"/>
              </p:ext>
            </p:extLst>
          </p:nvPr>
        </p:nvGraphicFramePr>
        <p:xfrm>
          <a:off x="1827578" y="1754977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Image" r:id="rId3" imgW="8342640" imgH="8342640" progId="Photoshop.Image.16">
                  <p:embed/>
                </p:oleObj>
              </mc:Choice>
              <mc:Fallback>
                <p:oleObj name="Image" r:id="rId3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7578" y="1754977"/>
                        <a:ext cx="1643422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25594"/>
              </p:ext>
            </p:extLst>
          </p:nvPr>
        </p:nvGraphicFramePr>
        <p:xfrm>
          <a:off x="5390905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Image" r:id="rId5" imgW="8342640" imgH="8342640" progId="Photoshop.Image.16">
                  <p:embed/>
                </p:oleObj>
              </mc:Choice>
              <mc:Fallback>
                <p:oleObj name="Image" r:id="rId5" imgW="8342640" imgH="8342640" progId="Photoshop.Image.16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0905" y="1754977"/>
                        <a:ext cx="1643423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686703"/>
              </p:ext>
            </p:extLst>
          </p:nvPr>
        </p:nvGraphicFramePr>
        <p:xfrm>
          <a:off x="360924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Image" r:id="rId7" imgW="8342640" imgH="8342640" progId="Photoshop.Image.16">
                  <p:embed/>
                </p:oleObj>
              </mc:Choice>
              <mc:Fallback>
                <p:oleObj name="Image" r:id="rId7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9241" y="1754977"/>
                        <a:ext cx="1643423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Future of 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3675529"/>
            <a:ext cx="8596668" cy="2365833"/>
          </a:xfrm>
        </p:spPr>
        <p:txBody>
          <a:bodyPr>
            <a:normAutofit/>
          </a:bodyPr>
          <a:lstStyle/>
          <a:p>
            <a:r>
              <a:rPr lang="en-US" sz="2000" dirty="0"/>
              <a:t>By 2030 Meeting the UN Sustainable Development Goals</a:t>
            </a:r>
          </a:p>
          <a:p>
            <a:r>
              <a:rPr lang="en-US" sz="2000" dirty="0"/>
              <a:t>Becoming the city of the future</a:t>
            </a:r>
          </a:p>
          <a:p>
            <a:r>
              <a:rPr lang="en-US" sz="2000" dirty="0"/>
              <a:t>Independently sustainable, fully self-provisional</a:t>
            </a:r>
          </a:p>
          <a:p>
            <a:r>
              <a:rPr lang="en-US" sz="2000" dirty="0"/>
              <a:t>Path to get there is via clean energy, advanced/smart infrastructure, and cutting edge food production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59DCD0-3C62-49F0-82FC-87D00327B952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Affordable, clean, renewable energy is central to, and informs all other sustainable development goals</a:t>
            </a:r>
          </a:p>
          <a:p>
            <a:r>
              <a:rPr lang="en-US" sz="2000" dirty="0"/>
              <a:t>Ohio current power distribution (2016):</a:t>
            </a:r>
          </a:p>
          <a:p>
            <a:r>
              <a:rPr lang="en-US" sz="2000" dirty="0"/>
              <a:t>We need to transition!</a:t>
            </a:r>
          </a:p>
          <a:p>
            <a:r>
              <a:rPr lang="en-US" sz="2000" dirty="0"/>
              <a:t>Smart grid needs to be developed</a:t>
            </a:r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11E7DA-E140-4B0F-AE91-5E35E5F44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055590"/>
              </p:ext>
            </p:extLst>
          </p:nvPr>
        </p:nvGraphicFramePr>
        <p:xfrm>
          <a:off x="3958771" y="2711752"/>
          <a:ext cx="6219372" cy="4146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D1AA5F6-4C0E-42E8-9C17-2BABF3687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56875 -0.2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9" grpId="0"/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9251-E31F-4389-B462-BB9C3451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 Farms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0A72-EC03-477C-B299-9AAD1B1A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 million people in the Greater Cleveland Area</a:t>
            </a:r>
            <a:endParaRPr lang="ru-RU" sz="2000" dirty="0"/>
          </a:p>
          <a:p>
            <a:pPr lvl="1"/>
            <a:r>
              <a:rPr lang="en-US" sz="1800" dirty="0"/>
              <a:t>Cleveland GDP is $134 million</a:t>
            </a:r>
            <a:endParaRPr lang="ru-RU" sz="1800" dirty="0"/>
          </a:p>
          <a:p>
            <a:r>
              <a:rPr lang="en-US" sz="2000" dirty="0"/>
              <a:t>Requires ~3,500 2MW Turbines</a:t>
            </a:r>
          </a:p>
          <a:p>
            <a:pPr lvl="1"/>
            <a:r>
              <a:rPr lang="en-US" sz="1800" dirty="0"/>
              <a:t>$4 million/turbine</a:t>
            </a:r>
          </a:p>
          <a:p>
            <a:r>
              <a:rPr lang="en-US" sz="2000" dirty="0"/>
              <a:t>$14 billion for all turbines</a:t>
            </a:r>
          </a:p>
          <a:p>
            <a:pPr lvl="1"/>
            <a:r>
              <a:rPr lang="en-US" sz="1800" dirty="0"/>
              <a:t>~$1 billion a year</a:t>
            </a:r>
            <a:endParaRPr lang="ru-RU" sz="1800" dirty="0"/>
          </a:p>
          <a:p>
            <a:r>
              <a:rPr lang="en-US" sz="2000" b="1" dirty="0"/>
              <a:t>Investing less than 1% of Cleveland GDP a year would build us the wind farms by 2030</a:t>
            </a:r>
          </a:p>
          <a:p>
            <a:r>
              <a:rPr lang="en-US" sz="2000" dirty="0"/>
              <a:t>The US currently invests around $14 billion annually in wind energy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53D0-1933-4BCB-A55A-E16A96E92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1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E486-C25F-426F-BD12-12F141D5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B4383-E3D3-407B-99E7-D1EFFFB2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74" y="2674892"/>
            <a:ext cx="3894033" cy="3267060"/>
          </a:xfrm>
          <a:prstGeom prst="rect">
            <a:avLst/>
          </a:prstGeom>
        </p:spPr>
      </p:pic>
      <p:pic>
        <p:nvPicPr>
          <p:cNvPr id="5" name="WindflowGraph">
            <a:hlinkClick r:id="" action="ppaction://media"/>
            <a:extLst>
              <a:ext uri="{FF2B5EF4-FFF2-40B4-BE49-F238E27FC236}">
                <a16:creationId xmlns:a16="http://schemas.microsoft.com/office/drawing/2014/main" id="{84A76F78-ADE8-4551-AE3B-1B8FEA384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9913" y="2498047"/>
            <a:ext cx="4390287" cy="352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EC0B5-C93F-4A89-AF8A-282B40D01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2BF0512-50DD-40AE-800F-482AEF58A966}"/>
              </a:ext>
            </a:extLst>
          </p:cNvPr>
          <p:cNvSpPr/>
          <p:nvPr/>
        </p:nvSpPr>
        <p:spPr>
          <a:xfrm>
            <a:off x="7797005" y="4667249"/>
            <a:ext cx="238919" cy="2389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629</Words>
  <Application>Microsoft Office PowerPoint</Application>
  <PresentationFormat>Widescreen</PresentationFormat>
  <Paragraphs>97</Paragraphs>
  <Slides>25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Yu Gothic UI Semibold</vt:lpstr>
      <vt:lpstr>Agency FB</vt:lpstr>
      <vt:lpstr>Arial</vt:lpstr>
      <vt:lpstr>Trebuchet MS</vt:lpstr>
      <vt:lpstr>Wingdings 3</vt:lpstr>
      <vt:lpstr>Facet</vt:lpstr>
      <vt:lpstr>Image</vt:lpstr>
      <vt:lpstr>PowerPoint Presentation</vt:lpstr>
      <vt:lpstr>PowerPoint Presentation</vt:lpstr>
      <vt:lpstr>PowerPoint Presentation</vt:lpstr>
      <vt:lpstr>Yes Cleveland, Seriously</vt:lpstr>
      <vt:lpstr>PowerPoint Presentation</vt:lpstr>
      <vt:lpstr>PowerPoint Presentation</vt:lpstr>
      <vt:lpstr>The Future of CLE</vt:lpstr>
      <vt:lpstr>Wind Farms</vt:lpstr>
      <vt:lpstr>Wind Location</vt:lpstr>
      <vt:lpstr>PowerPoint Presentation</vt:lpstr>
      <vt:lpstr>Supplemental Energy Production</vt:lpstr>
      <vt:lpstr>Solar Location</vt:lpstr>
      <vt:lpstr>PowerPoint Presentation</vt:lpstr>
      <vt:lpstr>Vertical Farming – Food Sustainability</vt:lpstr>
      <vt:lpstr>Greenhouse Urban Cle</vt:lpstr>
      <vt:lpstr>Opportunity and Efficiency</vt:lpstr>
      <vt:lpstr>PowerPoint Presentation</vt:lpstr>
      <vt:lpstr>Options!</vt:lpstr>
      <vt:lpstr>PowerPoint Presentation</vt:lpstr>
      <vt:lpstr>PowerPoint Presentation</vt:lpstr>
      <vt:lpstr>PowerPoint Presentation</vt:lpstr>
      <vt:lpstr>PowerPoint Presentation</vt:lpstr>
      <vt:lpstr>Transportation Model</vt:lpstr>
      <vt:lpstr>The Future of CLE - IMPACT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Malinskiy</dc:creator>
  <cp:lastModifiedBy>Eugene Malinskiy</cp:lastModifiedBy>
  <cp:revision>48</cp:revision>
  <dcterms:created xsi:type="dcterms:W3CDTF">2017-04-30T06:58:19Z</dcterms:created>
  <dcterms:modified xsi:type="dcterms:W3CDTF">2017-04-30T18:51:35Z</dcterms:modified>
</cp:coreProperties>
</file>